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2" r:id="rId4"/>
    <p:sldId id="290" r:id="rId5"/>
    <p:sldId id="259" r:id="rId6"/>
    <p:sldId id="303" r:id="rId7"/>
    <p:sldId id="260" r:id="rId8"/>
    <p:sldId id="265" r:id="rId9"/>
    <p:sldId id="266" r:id="rId10"/>
    <p:sldId id="304" r:id="rId11"/>
    <p:sldId id="305" r:id="rId12"/>
    <p:sldId id="294" r:id="rId13"/>
    <p:sldId id="285" r:id="rId14"/>
    <p:sldId id="306" r:id="rId15"/>
    <p:sldId id="296" r:id="rId16"/>
    <p:sldId id="300" r:id="rId17"/>
    <p:sldId id="286" r:id="rId18"/>
    <p:sldId id="301" r:id="rId19"/>
    <p:sldId id="287" r:id="rId20"/>
    <p:sldId id="309" r:id="rId21"/>
    <p:sldId id="310" r:id="rId22"/>
    <p:sldId id="302" r:id="rId23"/>
    <p:sldId id="282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EA5"/>
    <a:srgbClr val="206977"/>
    <a:srgbClr val="21E6C1"/>
    <a:srgbClr val="FA3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C1CDE-954A-48B6-90B4-08BBEAA2C9D3}" v="33" dt="2020-12-15T02:19:31.934"/>
    <p1510:client id="{1B9109BC-325F-4DA7-886B-5CF7F0EB5D9B}" v="13" dt="2020-12-14T03:39:53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 autoAdjust="0"/>
    <p:restoredTop sz="93655" autoAdjust="0"/>
  </p:normalViewPr>
  <p:slideViewPr>
    <p:cSldViewPr snapToGrid="0">
      <p:cViewPr varScale="1">
        <p:scale>
          <a:sx n="80" d="100"/>
          <a:sy n="80" d="100"/>
        </p:scale>
        <p:origin x="63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Cunha" userId="485e093414a33d36" providerId="LiveId" clId="{0EBC1CDE-954A-48B6-90B4-08BBEAA2C9D3}"/>
    <pc:docChg chg="undo custSel mod addSld delSld modSld sldOrd">
      <pc:chgData name="Rodrigo Cunha" userId="485e093414a33d36" providerId="LiveId" clId="{0EBC1CDE-954A-48B6-90B4-08BBEAA2C9D3}" dt="2020-12-15T02:20:15.758" v="1846" actId="1076"/>
      <pc:docMkLst>
        <pc:docMk/>
      </pc:docMkLst>
      <pc:sldChg chg="modSp mod">
        <pc:chgData name="Rodrigo Cunha" userId="485e093414a33d36" providerId="LiveId" clId="{0EBC1CDE-954A-48B6-90B4-08BBEAA2C9D3}" dt="2020-12-12T21:03:17.554" v="945" actId="207"/>
        <pc:sldMkLst>
          <pc:docMk/>
          <pc:sldMk cId="3754865775" sldId="258"/>
        </pc:sldMkLst>
        <pc:spChg chg="mod">
          <ac:chgData name="Rodrigo Cunha" userId="485e093414a33d36" providerId="LiveId" clId="{0EBC1CDE-954A-48B6-90B4-08BBEAA2C9D3}" dt="2020-12-12T21:03:17.554" v="945" actId="207"/>
          <ac:spMkLst>
            <pc:docMk/>
            <pc:sldMk cId="3754865775" sldId="258"/>
            <ac:spMk id="16" creationId="{32AF2937-0D24-46C7-8630-89DEC55EC75E}"/>
          </ac:spMkLst>
        </pc:spChg>
      </pc:sldChg>
      <pc:sldChg chg="modSp mod">
        <pc:chgData name="Rodrigo Cunha" userId="485e093414a33d36" providerId="LiveId" clId="{0EBC1CDE-954A-48B6-90B4-08BBEAA2C9D3}" dt="2020-12-12T20:36:12.226" v="666" actId="1076"/>
        <pc:sldMkLst>
          <pc:docMk/>
          <pc:sldMk cId="722724780" sldId="259"/>
        </pc:sldMkLst>
        <pc:spChg chg="mod">
          <ac:chgData name="Rodrigo Cunha" userId="485e093414a33d36" providerId="LiveId" clId="{0EBC1CDE-954A-48B6-90B4-08BBEAA2C9D3}" dt="2020-12-12T20:36:12.226" v="666" actId="1076"/>
          <ac:spMkLst>
            <pc:docMk/>
            <pc:sldMk cId="722724780" sldId="259"/>
            <ac:spMk id="2" creationId="{DCF51424-98AC-430E-8D68-1DF37CF544A7}"/>
          </ac:spMkLst>
        </pc:spChg>
        <pc:spChg chg="mod">
          <ac:chgData name="Rodrigo Cunha" userId="485e093414a33d36" providerId="LiveId" clId="{0EBC1CDE-954A-48B6-90B4-08BBEAA2C9D3}" dt="2020-12-12T20:32:58.720" v="628" actId="20577"/>
          <ac:spMkLst>
            <pc:docMk/>
            <pc:sldMk cId="722724780" sldId="259"/>
            <ac:spMk id="3" creationId="{00000000-0000-0000-0000-000000000000}"/>
          </ac:spMkLst>
        </pc:spChg>
      </pc:sldChg>
      <pc:sldChg chg="modSp add mod">
        <pc:chgData name="Rodrigo Cunha" userId="485e093414a33d36" providerId="LiveId" clId="{0EBC1CDE-954A-48B6-90B4-08BBEAA2C9D3}" dt="2020-12-12T20:28:43.739" v="337" actId="20577"/>
        <pc:sldMkLst>
          <pc:docMk/>
          <pc:sldMk cId="2834392994" sldId="260"/>
        </pc:sldMkLst>
        <pc:spChg chg="mod">
          <ac:chgData name="Rodrigo Cunha" userId="485e093414a33d36" providerId="LiveId" clId="{0EBC1CDE-954A-48B6-90B4-08BBEAA2C9D3}" dt="2020-12-12T20:28:43.739" v="337" actId="20577"/>
          <ac:spMkLst>
            <pc:docMk/>
            <pc:sldMk cId="2834392994" sldId="260"/>
            <ac:spMk id="2" creationId="{DCF51424-98AC-430E-8D68-1DF37CF544A7}"/>
          </ac:spMkLst>
        </pc:spChg>
      </pc:sldChg>
      <pc:sldChg chg="modSp add mod">
        <pc:chgData name="Rodrigo Cunha" userId="485e093414a33d36" providerId="LiveId" clId="{0EBC1CDE-954A-48B6-90B4-08BBEAA2C9D3}" dt="2020-12-12T20:30:02.815" v="437" actId="20577"/>
        <pc:sldMkLst>
          <pc:docMk/>
          <pc:sldMk cId="2775643797" sldId="265"/>
        </pc:sldMkLst>
        <pc:spChg chg="mod">
          <ac:chgData name="Rodrigo Cunha" userId="485e093414a33d36" providerId="LiveId" clId="{0EBC1CDE-954A-48B6-90B4-08BBEAA2C9D3}" dt="2020-12-12T20:30:02.815" v="437" actId="20577"/>
          <ac:spMkLst>
            <pc:docMk/>
            <pc:sldMk cId="2775643797" sldId="265"/>
            <ac:spMk id="2" creationId="{DCF51424-98AC-430E-8D68-1DF37CF544A7}"/>
          </ac:spMkLst>
        </pc:spChg>
      </pc:sldChg>
      <pc:sldChg chg="modSp add mod ord">
        <pc:chgData name="Rodrigo Cunha" userId="485e093414a33d36" providerId="LiveId" clId="{0EBC1CDE-954A-48B6-90B4-08BBEAA2C9D3}" dt="2020-12-12T20:30:30.473" v="462"/>
        <pc:sldMkLst>
          <pc:docMk/>
          <pc:sldMk cId="623096611" sldId="266"/>
        </pc:sldMkLst>
        <pc:spChg chg="mod">
          <ac:chgData name="Rodrigo Cunha" userId="485e093414a33d36" providerId="LiveId" clId="{0EBC1CDE-954A-48B6-90B4-08BBEAA2C9D3}" dt="2020-12-12T20:29:57.863" v="435" actId="20577"/>
          <ac:spMkLst>
            <pc:docMk/>
            <pc:sldMk cId="623096611" sldId="266"/>
            <ac:spMk id="2" creationId="{DCF51424-98AC-430E-8D68-1DF37CF544A7}"/>
          </ac:spMkLst>
        </pc:spChg>
      </pc:sldChg>
      <pc:sldChg chg="add del">
        <pc:chgData name="Rodrigo Cunha" userId="485e093414a33d36" providerId="LiveId" clId="{0EBC1CDE-954A-48B6-90B4-08BBEAA2C9D3}" dt="2020-12-12T20:28:23.884" v="318" actId="47"/>
        <pc:sldMkLst>
          <pc:docMk/>
          <pc:sldMk cId="2970120651" sldId="267"/>
        </pc:sldMkLst>
      </pc:sldChg>
      <pc:sldChg chg="modSp mod ord">
        <pc:chgData name="Rodrigo Cunha" userId="485e093414a33d36" providerId="LiveId" clId="{0EBC1CDE-954A-48B6-90B4-08BBEAA2C9D3}" dt="2020-12-14T23:03:15.702" v="1481"/>
        <pc:sldMkLst>
          <pc:docMk/>
          <pc:sldMk cId="220880137" sldId="272"/>
        </pc:sldMkLst>
        <pc:spChg chg="mod">
          <ac:chgData name="Rodrigo Cunha" userId="485e093414a33d36" providerId="LiveId" clId="{0EBC1CDE-954A-48B6-90B4-08BBEAA2C9D3}" dt="2020-12-12T21:03:03.852" v="943" actId="207"/>
          <ac:spMkLst>
            <pc:docMk/>
            <pc:sldMk cId="220880137" sldId="272"/>
            <ac:spMk id="4" creationId="{00000000-0000-0000-0000-000000000000}"/>
          </ac:spMkLst>
        </pc:spChg>
      </pc:sldChg>
      <pc:sldChg chg="delSp mod">
        <pc:chgData name="Rodrigo Cunha" userId="485e093414a33d36" providerId="LiveId" clId="{0EBC1CDE-954A-48B6-90B4-08BBEAA2C9D3}" dt="2020-12-12T20:34:08.654" v="654" actId="478"/>
        <pc:sldMkLst>
          <pc:docMk/>
          <pc:sldMk cId="1657648229" sldId="282"/>
        </pc:sldMkLst>
        <pc:picChg chg="del">
          <ac:chgData name="Rodrigo Cunha" userId="485e093414a33d36" providerId="LiveId" clId="{0EBC1CDE-954A-48B6-90B4-08BBEAA2C9D3}" dt="2020-12-12T20:34:08.654" v="654" actId="478"/>
          <ac:picMkLst>
            <pc:docMk/>
            <pc:sldMk cId="1657648229" sldId="282"/>
            <ac:picMk id="5" creationId="{169FCC76-1F0B-4ECB-9B45-80214356DCF6}"/>
          </ac:picMkLst>
        </pc:picChg>
      </pc:sldChg>
      <pc:sldChg chg="add">
        <pc:chgData name="Rodrigo Cunha" userId="485e093414a33d36" providerId="LiveId" clId="{0EBC1CDE-954A-48B6-90B4-08BBEAA2C9D3}" dt="2020-12-12T20:43:58.113" v="698"/>
        <pc:sldMkLst>
          <pc:docMk/>
          <pc:sldMk cId="20400060" sldId="285"/>
        </pc:sldMkLst>
      </pc:sldChg>
      <pc:sldChg chg="delSp modSp add mod">
        <pc:chgData name="Rodrigo Cunha" userId="485e093414a33d36" providerId="LiveId" clId="{0EBC1CDE-954A-48B6-90B4-08BBEAA2C9D3}" dt="2020-12-12T21:17:17.629" v="1350" actId="20577"/>
        <pc:sldMkLst>
          <pc:docMk/>
          <pc:sldMk cId="1166848369" sldId="286"/>
        </pc:sldMkLst>
        <pc:spChg chg="mod">
          <ac:chgData name="Rodrigo Cunha" userId="485e093414a33d36" providerId="LiveId" clId="{0EBC1CDE-954A-48B6-90B4-08BBEAA2C9D3}" dt="2020-12-12T21:17:17.629" v="1350" actId="20577"/>
          <ac:spMkLst>
            <pc:docMk/>
            <pc:sldMk cId="1166848369" sldId="286"/>
            <ac:spMk id="2" creationId="{753C0F3E-A22D-4797-ABE3-60287E709A76}"/>
          </ac:spMkLst>
        </pc:spChg>
        <pc:picChg chg="del">
          <ac:chgData name="Rodrigo Cunha" userId="485e093414a33d36" providerId="LiveId" clId="{0EBC1CDE-954A-48B6-90B4-08BBEAA2C9D3}" dt="2020-12-12T21:17:04.739" v="1343" actId="478"/>
          <ac:picMkLst>
            <pc:docMk/>
            <pc:sldMk cId="1166848369" sldId="286"/>
            <ac:picMk id="5" creationId="{7E57D6E5-77B0-484E-BBD2-4D0487B86F56}"/>
          </ac:picMkLst>
        </pc:picChg>
        <pc:picChg chg="del">
          <ac:chgData name="Rodrigo Cunha" userId="485e093414a33d36" providerId="LiveId" clId="{0EBC1CDE-954A-48B6-90B4-08BBEAA2C9D3}" dt="2020-12-12T21:17:07.920" v="1344" actId="478"/>
          <ac:picMkLst>
            <pc:docMk/>
            <pc:sldMk cId="1166848369" sldId="286"/>
            <ac:picMk id="8" creationId="{5AAC6446-51E1-404A-AB3E-C2A035F9CBAE}"/>
          </ac:picMkLst>
        </pc:picChg>
      </pc:sldChg>
      <pc:sldChg chg="addSp modSp mod ord">
        <pc:chgData name="Rodrigo Cunha" userId="485e093414a33d36" providerId="LiveId" clId="{0EBC1CDE-954A-48B6-90B4-08BBEAA2C9D3}" dt="2020-12-12T21:18:12.877" v="1359" actId="20577"/>
        <pc:sldMkLst>
          <pc:docMk/>
          <pc:sldMk cId="2531821885" sldId="287"/>
        </pc:sldMkLst>
        <pc:spChg chg="mod">
          <ac:chgData name="Rodrigo Cunha" userId="485e093414a33d36" providerId="LiveId" clId="{0EBC1CDE-954A-48B6-90B4-08BBEAA2C9D3}" dt="2020-12-12T20:18:01.489" v="108" actId="20577"/>
          <ac:spMkLst>
            <pc:docMk/>
            <pc:sldMk cId="2531821885" sldId="287"/>
            <ac:spMk id="2" creationId="{753C0F3E-A22D-4797-ABE3-60287E709A76}"/>
          </ac:spMkLst>
        </pc:spChg>
        <pc:spChg chg="add mod">
          <ac:chgData name="Rodrigo Cunha" userId="485e093414a33d36" providerId="LiveId" clId="{0EBC1CDE-954A-48B6-90B4-08BBEAA2C9D3}" dt="2020-12-12T21:18:12.877" v="1359" actId="20577"/>
          <ac:spMkLst>
            <pc:docMk/>
            <pc:sldMk cId="2531821885" sldId="287"/>
            <ac:spMk id="4" creationId="{94E416F1-67A3-4C16-AF3F-C55F23388E53}"/>
          </ac:spMkLst>
        </pc:spChg>
        <pc:picChg chg="add mod">
          <ac:chgData name="Rodrigo Cunha" userId="485e093414a33d36" providerId="LiveId" clId="{0EBC1CDE-954A-48B6-90B4-08BBEAA2C9D3}" dt="2020-12-12T20:33:57.541" v="648"/>
          <ac:picMkLst>
            <pc:docMk/>
            <pc:sldMk cId="2531821885" sldId="287"/>
            <ac:picMk id="3" creationId="{9D6B9E25-CF58-4FBC-8442-1848B22B5B12}"/>
          </ac:picMkLst>
        </pc:picChg>
      </pc:sldChg>
      <pc:sldChg chg="modSp mod">
        <pc:chgData name="Rodrigo Cunha" userId="485e093414a33d36" providerId="LiveId" clId="{0EBC1CDE-954A-48B6-90B4-08BBEAA2C9D3}" dt="2020-12-12T21:02:34.555" v="938" actId="207"/>
        <pc:sldMkLst>
          <pc:docMk/>
          <pc:sldMk cId="3567640203" sldId="290"/>
        </pc:sldMkLst>
        <pc:spChg chg="mod">
          <ac:chgData name="Rodrigo Cunha" userId="485e093414a33d36" providerId="LiveId" clId="{0EBC1CDE-954A-48B6-90B4-08BBEAA2C9D3}" dt="2020-12-12T21:02:34.555" v="938" actId="207"/>
          <ac:spMkLst>
            <pc:docMk/>
            <pc:sldMk cId="3567640203" sldId="290"/>
            <ac:spMk id="4" creationId="{C9DC8BFE-464E-4F0D-90D7-FF54399F4B55}"/>
          </ac:spMkLst>
        </pc:spChg>
        <pc:spChg chg="mod">
          <ac:chgData name="Rodrigo Cunha" userId="485e093414a33d36" providerId="LiveId" clId="{0EBC1CDE-954A-48B6-90B4-08BBEAA2C9D3}" dt="2020-12-12T21:02:29.932" v="937" actId="207"/>
          <ac:spMkLst>
            <pc:docMk/>
            <pc:sldMk cId="3567640203" sldId="290"/>
            <ac:spMk id="5" creationId="{D19345EE-58B2-434A-A3D3-60C7309950A6}"/>
          </ac:spMkLst>
        </pc:spChg>
      </pc:sldChg>
      <pc:sldChg chg="add">
        <pc:chgData name="Rodrigo Cunha" userId="485e093414a33d36" providerId="LiveId" clId="{0EBC1CDE-954A-48B6-90B4-08BBEAA2C9D3}" dt="2020-12-12T20:43:58.113" v="698"/>
        <pc:sldMkLst>
          <pc:docMk/>
          <pc:sldMk cId="4113114071" sldId="294"/>
        </pc:sldMkLst>
      </pc:sldChg>
      <pc:sldChg chg="addSp modSp mod ord modNotesTx">
        <pc:chgData name="Rodrigo Cunha" userId="485e093414a33d36" providerId="LiveId" clId="{0EBC1CDE-954A-48B6-90B4-08BBEAA2C9D3}" dt="2020-12-12T21:11:27.585" v="1340" actId="1076"/>
        <pc:sldMkLst>
          <pc:docMk/>
          <pc:sldMk cId="2900309105" sldId="296"/>
        </pc:sldMkLst>
        <pc:spChg chg="mod">
          <ac:chgData name="Rodrigo Cunha" userId="485e093414a33d36" providerId="LiveId" clId="{0EBC1CDE-954A-48B6-90B4-08BBEAA2C9D3}" dt="2020-12-12T21:11:27.585" v="1340" actId="1076"/>
          <ac:spMkLst>
            <pc:docMk/>
            <pc:sldMk cId="2900309105" sldId="296"/>
            <ac:spMk id="13" creationId="{1879251B-A2B2-4AEA-AF9F-5C8FCE60401D}"/>
          </ac:spMkLst>
        </pc:spChg>
        <pc:picChg chg="add mod">
          <ac:chgData name="Rodrigo Cunha" userId="485e093414a33d36" providerId="LiveId" clId="{0EBC1CDE-954A-48B6-90B4-08BBEAA2C9D3}" dt="2020-12-12T21:11:25.345" v="1339" actId="1076"/>
          <ac:picMkLst>
            <pc:docMk/>
            <pc:sldMk cId="2900309105" sldId="296"/>
            <ac:picMk id="3" creationId="{657FD0F1-AF9D-449D-8D57-17757B936639}"/>
          </ac:picMkLst>
        </pc:picChg>
        <pc:picChg chg="add mod">
          <ac:chgData name="Rodrigo Cunha" userId="485e093414a33d36" providerId="LiveId" clId="{0EBC1CDE-954A-48B6-90B4-08BBEAA2C9D3}" dt="2020-12-12T20:33:54.460" v="646"/>
          <ac:picMkLst>
            <pc:docMk/>
            <pc:sldMk cId="2900309105" sldId="296"/>
            <ac:picMk id="4" creationId="{8799AFC2-9138-42CB-9906-2E9BCC0C3E16}"/>
          </ac:picMkLst>
        </pc:picChg>
      </pc:sldChg>
      <pc:sldChg chg="del">
        <pc:chgData name="Rodrigo Cunha" userId="485e093414a33d36" providerId="LiveId" clId="{0EBC1CDE-954A-48B6-90B4-08BBEAA2C9D3}" dt="2020-12-12T20:17:34.037" v="100" actId="47"/>
        <pc:sldMkLst>
          <pc:docMk/>
          <pc:sldMk cId="1896797283" sldId="297"/>
        </pc:sldMkLst>
      </pc:sldChg>
      <pc:sldChg chg="addSp modSp del mod">
        <pc:chgData name="Rodrigo Cunha" userId="485e093414a33d36" providerId="LiveId" clId="{0EBC1CDE-954A-48B6-90B4-08BBEAA2C9D3}" dt="2020-12-12T21:18:53.172" v="1374" actId="47"/>
        <pc:sldMkLst>
          <pc:docMk/>
          <pc:sldMk cId="1613102989" sldId="299"/>
        </pc:sldMkLst>
        <pc:spChg chg="mod">
          <ac:chgData name="Rodrigo Cunha" userId="485e093414a33d36" providerId="LiveId" clId="{0EBC1CDE-954A-48B6-90B4-08BBEAA2C9D3}" dt="2020-12-12T20:19:15.632" v="134" actId="20577"/>
          <ac:spMkLst>
            <pc:docMk/>
            <pc:sldMk cId="1613102989" sldId="299"/>
            <ac:spMk id="2" creationId="{0DF44314-2771-43AF-B8B9-A233304DF48E}"/>
          </ac:spMkLst>
        </pc:spChg>
        <pc:picChg chg="add mod">
          <ac:chgData name="Rodrigo Cunha" userId="485e093414a33d36" providerId="LiveId" clId="{0EBC1CDE-954A-48B6-90B4-08BBEAA2C9D3}" dt="2020-12-12T20:33:59.612" v="650"/>
          <ac:picMkLst>
            <pc:docMk/>
            <pc:sldMk cId="1613102989" sldId="299"/>
            <ac:picMk id="4" creationId="{48B931B1-9ECE-4736-9E0C-69A64172D890}"/>
          </ac:picMkLst>
        </pc:picChg>
      </pc:sldChg>
      <pc:sldChg chg="addSp delSp modSp mod ord">
        <pc:chgData name="Rodrigo Cunha" userId="485e093414a33d36" providerId="LiveId" clId="{0EBC1CDE-954A-48B6-90B4-08BBEAA2C9D3}" dt="2020-12-14T18:34:31.277" v="1460" actId="1076"/>
        <pc:sldMkLst>
          <pc:docMk/>
          <pc:sldMk cId="4066994462" sldId="300"/>
        </pc:sldMkLst>
        <pc:spChg chg="del mod">
          <ac:chgData name="Rodrigo Cunha" userId="485e093414a33d36" providerId="LiveId" clId="{0EBC1CDE-954A-48B6-90B4-08BBEAA2C9D3}" dt="2020-12-12T20:56:31.214" v="918" actId="478"/>
          <ac:spMkLst>
            <pc:docMk/>
            <pc:sldMk cId="4066994462" sldId="300"/>
            <ac:spMk id="3" creationId="{20B9C76E-5636-44B7-83BA-5778C93B6FDF}"/>
          </ac:spMkLst>
        </pc:spChg>
        <pc:spChg chg="add del mod">
          <ac:chgData name="Rodrigo Cunha" userId="485e093414a33d36" providerId="LiveId" clId="{0EBC1CDE-954A-48B6-90B4-08BBEAA2C9D3}" dt="2020-12-12T20:56:32.526" v="919" actId="478"/>
          <ac:spMkLst>
            <pc:docMk/>
            <pc:sldMk cId="4066994462" sldId="300"/>
            <ac:spMk id="8" creationId="{3A650025-42CF-43E0-BCFE-A2F1C531110F}"/>
          </ac:spMkLst>
        </pc:spChg>
        <pc:grpChg chg="add mod">
          <ac:chgData name="Rodrigo Cunha" userId="485e093414a33d36" providerId="LiveId" clId="{0EBC1CDE-954A-48B6-90B4-08BBEAA2C9D3}" dt="2020-12-14T18:34:31.277" v="1460" actId="1076"/>
          <ac:grpSpMkLst>
            <pc:docMk/>
            <pc:sldMk cId="4066994462" sldId="300"/>
            <ac:grpSpMk id="7" creationId="{06863B22-3F5B-499E-9A51-DE557913996F}"/>
          </ac:grpSpMkLst>
        </pc:grpChg>
        <pc:grpChg chg="add mod">
          <ac:chgData name="Rodrigo Cunha" userId="485e093414a33d36" providerId="LiveId" clId="{0EBC1CDE-954A-48B6-90B4-08BBEAA2C9D3}" dt="2020-12-14T18:34:19.750" v="1458" actId="1076"/>
          <ac:grpSpMkLst>
            <pc:docMk/>
            <pc:sldMk cId="4066994462" sldId="300"/>
            <ac:grpSpMk id="10" creationId="{807D44CA-D6B6-44BB-A5F1-539941388DB9}"/>
          </ac:grpSpMkLst>
        </pc:grpChg>
        <pc:picChg chg="add mod">
          <ac:chgData name="Rodrigo Cunha" userId="485e093414a33d36" providerId="LiveId" clId="{0EBC1CDE-954A-48B6-90B4-08BBEAA2C9D3}" dt="2020-12-12T20:33:53.053" v="645"/>
          <ac:picMkLst>
            <pc:docMk/>
            <pc:sldMk cId="4066994462" sldId="300"/>
            <ac:picMk id="4" creationId="{7D512027-613A-4F55-B1CB-92EE530D787F}"/>
          </ac:picMkLst>
        </pc:picChg>
        <pc:picChg chg="add mod modCrop">
          <ac:chgData name="Rodrigo Cunha" userId="485e093414a33d36" providerId="LiveId" clId="{0EBC1CDE-954A-48B6-90B4-08BBEAA2C9D3}" dt="2020-12-12T20:56:27.994" v="917" actId="1076"/>
          <ac:picMkLst>
            <pc:docMk/>
            <pc:sldMk cId="4066994462" sldId="300"/>
            <ac:picMk id="6" creationId="{7B0304D1-2DD5-487E-812B-CF03283A8E12}"/>
          </ac:picMkLst>
        </pc:picChg>
        <pc:cxnChg chg="mod">
          <ac:chgData name="Rodrigo Cunha" userId="485e093414a33d36" providerId="LiveId" clId="{0EBC1CDE-954A-48B6-90B4-08BBEAA2C9D3}" dt="2020-12-14T18:34:01.282" v="1452"/>
          <ac:cxnSpMkLst>
            <pc:docMk/>
            <pc:sldMk cId="4066994462" sldId="300"/>
            <ac:cxnSpMk id="8" creationId="{5FC8F14A-7531-4025-96B0-3BD9D1DC890C}"/>
          </ac:cxnSpMkLst>
        </pc:cxnChg>
        <pc:cxnChg chg="mod">
          <ac:chgData name="Rodrigo Cunha" userId="485e093414a33d36" providerId="LiveId" clId="{0EBC1CDE-954A-48B6-90B4-08BBEAA2C9D3}" dt="2020-12-14T18:34:01.282" v="1452"/>
          <ac:cxnSpMkLst>
            <pc:docMk/>
            <pc:sldMk cId="4066994462" sldId="300"/>
            <ac:cxnSpMk id="9" creationId="{872BDE46-37F3-455D-B724-75D8618D65F9}"/>
          </ac:cxnSpMkLst>
        </pc:cxnChg>
        <pc:cxnChg chg="mod">
          <ac:chgData name="Rodrigo Cunha" userId="485e093414a33d36" providerId="LiveId" clId="{0EBC1CDE-954A-48B6-90B4-08BBEAA2C9D3}" dt="2020-12-14T18:34:11.653" v="1455"/>
          <ac:cxnSpMkLst>
            <pc:docMk/>
            <pc:sldMk cId="4066994462" sldId="300"/>
            <ac:cxnSpMk id="11" creationId="{006B2305-4157-4E98-9F1D-4512AB6A54E4}"/>
          </ac:cxnSpMkLst>
        </pc:cxnChg>
        <pc:cxnChg chg="mod">
          <ac:chgData name="Rodrigo Cunha" userId="485e093414a33d36" providerId="LiveId" clId="{0EBC1CDE-954A-48B6-90B4-08BBEAA2C9D3}" dt="2020-12-14T18:34:11.653" v="1455"/>
          <ac:cxnSpMkLst>
            <pc:docMk/>
            <pc:sldMk cId="4066994462" sldId="300"/>
            <ac:cxnSpMk id="12" creationId="{41C54C5F-743A-4C98-B230-3BE3EA41299A}"/>
          </ac:cxnSpMkLst>
        </pc:cxnChg>
      </pc:sldChg>
      <pc:sldChg chg="addSp modSp ord">
        <pc:chgData name="Rodrigo Cunha" userId="485e093414a33d36" providerId="LiveId" clId="{0EBC1CDE-954A-48B6-90B4-08BBEAA2C9D3}" dt="2020-12-12T21:19:10.444" v="1376"/>
        <pc:sldMkLst>
          <pc:docMk/>
          <pc:sldMk cId="2749029897" sldId="301"/>
        </pc:sldMkLst>
        <pc:picChg chg="add mod">
          <ac:chgData name="Rodrigo Cunha" userId="485e093414a33d36" providerId="LiveId" clId="{0EBC1CDE-954A-48B6-90B4-08BBEAA2C9D3}" dt="2020-12-12T20:34:01.131" v="652"/>
          <ac:picMkLst>
            <pc:docMk/>
            <pc:sldMk cId="2749029897" sldId="301"/>
            <ac:picMk id="4" creationId="{772C6353-9071-47B7-AEA0-2C111A0BCA80}"/>
          </ac:picMkLst>
        </pc:picChg>
      </pc:sldChg>
      <pc:sldChg chg="addSp delSp modSp mod">
        <pc:chgData name="Rodrigo Cunha" userId="485e093414a33d36" providerId="LiveId" clId="{0EBC1CDE-954A-48B6-90B4-08BBEAA2C9D3}" dt="2020-12-15T01:44:54.411" v="1828" actId="1076"/>
        <pc:sldMkLst>
          <pc:docMk/>
          <pc:sldMk cId="4005115656" sldId="302"/>
        </pc:sldMkLst>
        <pc:spChg chg="mod">
          <ac:chgData name="Rodrigo Cunha" userId="485e093414a33d36" providerId="LiveId" clId="{0EBC1CDE-954A-48B6-90B4-08BBEAA2C9D3}" dt="2020-12-14T23:07:27.637" v="1638" actId="1076"/>
          <ac:spMkLst>
            <pc:docMk/>
            <pc:sldMk cId="4005115656" sldId="302"/>
            <ac:spMk id="2" creationId="{0F5548BE-ABCF-486D-A843-274A9EA2A55D}"/>
          </ac:spMkLst>
        </pc:spChg>
        <pc:spChg chg="del mod">
          <ac:chgData name="Rodrigo Cunha" userId="485e093414a33d36" providerId="LiveId" clId="{0EBC1CDE-954A-48B6-90B4-08BBEAA2C9D3}" dt="2020-12-14T23:03:21.012" v="1482" actId="478"/>
          <ac:spMkLst>
            <pc:docMk/>
            <pc:sldMk cId="4005115656" sldId="302"/>
            <ac:spMk id="3" creationId="{20B9C76E-5636-44B7-83BA-5778C93B6FDF}"/>
          </ac:spMkLst>
        </pc:spChg>
        <pc:spChg chg="add del mod">
          <ac:chgData name="Rodrigo Cunha" userId="485e093414a33d36" providerId="LiveId" clId="{0EBC1CDE-954A-48B6-90B4-08BBEAA2C9D3}" dt="2020-12-14T23:03:24.056" v="1483" actId="478"/>
          <ac:spMkLst>
            <pc:docMk/>
            <pc:sldMk cId="4005115656" sldId="302"/>
            <ac:spMk id="7" creationId="{8D88C63E-2C70-49C6-8319-6C9A47F74D30}"/>
          </ac:spMkLst>
        </pc:spChg>
        <pc:spChg chg="add mod">
          <ac:chgData name="Rodrigo Cunha" userId="485e093414a33d36" providerId="LiveId" clId="{0EBC1CDE-954A-48B6-90B4-08BBEAA2C9D3}" dt="2020-12-15T01:43:12.616" v="1801" actId="165"/>
          <ac:spMkLst>
            <pc:docMk/>
            <pc:sldMk cId="4005115656" sldId="302"/>
            <ac:spMk id="8" creationId="{855B09E1-5876-4936-AF45-7D5A7F3D2469}"/>
          </ac:spMkLst>
        </pc:spChg>
        <pc:spChg chg="add mod">
          <ac:chgData name="Rodrigo Cunha" userId="485e093414a33d36" providerId="LiveId" clId="{0EBC1CDE-954A-48B6-90B4-08BBEAA2C9D3}" dt="2020-12-15T01:43:12.616" v="1801" actId="165"/>
          <ac:spMkLst>
            <pc:docMk/>
            <pc:sldMk cId="4005115656" sldId="302"/>
            <ac:spMk id="13" creationId="{E57AEC02-9004-476E-AE7A-CBD7C90D3F59}"/>
          </ac:spMkLst>
        </pc:spChg>
        <pc:spChg chg="add mod">
          <ac:chgData name="Rodrigo Cunha" userId="485e093414a33d36" providerId="LiveId" clId="{0EBC1CDE-954A-48B6-90B4-08BBEAA2C9D3}" dt="2020-12-15T01:43:12.616" v="1801" actId="165"/>
          <ac:spMkLst>
            <pc:docMk/>
            <pc:sldMk cId="4005115656" sldId="302"/>
            <ac:spMk id="15" creationId="{C59B1CEA-6BAB-4A81-ACB5-9D01AC19348F}"/>
          </ac:spMkLst>
        </pc:spChg>
        <pc:spChg chg="add del mod">
          <ac:chgData name="Rodrigo Cunha" userId="485e093414a33d36" providerId="LiveId" clId="{0EBC1CDE-954A-48B6-90B4-08BBEAA2C9D3}" dt="2020-12-15T01:37:28.152" v="1708" actId="478"/>
          <ac:spMkLst>
            <pc:docMk/>
            <pc:sldMk cId="4005115656" sldId="302"/>
            <ac:spMk id="20" creationId="{28E3CDF7-A8F8-4B3C-B0A5-0CC85E360D99}"/>
          </ac:spMkLst>
        </pc:spChg>
        <pc:spChg chg="add mod topLvl">
          <ac:chgData name="Rodrigo Cunha" userId="485e093414a33d36" providerId="LiveId" clId="{0EBC1CDE-954A-48B6-90B4-08BBEAA2C9D3}" dt="2020-12-15T01:43:12.616" v="1801" actId="165"/>
          <ac:spMkLst>
            <pc:docMk/>
            <pc:sldMk cId="4005115656" sldId="302"/>
            <ac:spMk id="26" creationId="{224ADACA-58FF-4E90-938E-F07DAD51F7D3}"/>
          </ac:spMkLst>
        </pc:spChg>
        <pc:spChg chg="add mod">
          <ac:chgData name="Rodrigo Cunha" userId="485e093414a33d36" providerId="LiveId" clId="{0EBC1CDE-954A-48B6-90B4-08BBEAA2C9D3}" dt="2020-12-15T01:44:44.374" v="1827" actId="164"/>
          <ac:spMkLst>
            <pc:docMk/>
            <pc:sldMk cId="4005115656" sldId="302"/>
            <ac:spMk id="34" creationId="{4DD12177-57BC-4548-8655-81CB554F6212}"/>
          </ac:spMkLst>
        </pc:spChg>
        <pc:grpChg chg="add mod">
          <ac:chgData name="Rodrigo Cunha" userId="485e093414a33d36" providerId="LiveId" clId="{0EBC1CDE-954A-48B6-90B4-08BBEAA2C9D3}" dt="2020-12-15T01:43:12.616" v="1801" actId="165"/>
          <ac:grpSpMkLst>
            <pc:docMk/>
            <pc:sldMk cId="4005115656" sldId="302"/>
            <ac:grpSpMk id="16" creationId="{287B8454-7DD3-4545-B30F-AE5C13E51565}"/>
          </ac:grpSpMkLst>
        </pc:grpChg>
        <pc:grpChg chg="add mod topLvl">
          <ac:chgData name="Rodrigo Cunha" userId="485e093414a33d36" providerId="LiveId" clId="{0EBC1CDE-954A-48B6-90B4-08BBEAA2C9D3}" dt="2020-12-15T01:43:12.616" v="1801" actId="165"/>
          <ac:grpSpMkLst>
            <pc:docMk/>
            <pc:sldMk cId="4005115656" sldId="302"/>
            <ac:grpSpMk id="19" creationId="{F5B352F1-4B8B-4810-9FFC-4582D750CDDB}"/>
          </ac:grpSpMkLst>
        </pc:grpChg>
        <pc:grpChg chg="add del mod">
          <ac:chgData name="Rodrigo Cunha" userId="485e093414a33d36" providerId="LiveId" clId="{0EBC1CDE-954A-48B6-90B4-08BBEAA2C9D3}" dt="2020-12-15T01:43:16.758" v="1802" actId="478"/>
          <ac:grpSpMkLst>
            <pc:docMk/>
            <pc:sldMk cId="4005115656" sldId="302"/>
            <ac:grpSpMk id="27" creationId="{CA937910-C438-45F6-9340-91107443C0BF}"/>
          </ac:grpSpMkLst>
        </pc:grpChg>
        <pc:grpChg chg="add mod">
          <ac:chgData name="Rodrigo Cunha" userId="485e093414a33d36" providerId="LiveId" clId="{0EBC1CDE-954A-48B6-90B4-08BBEAA2C9D3}" dt="2020-12-15T01:44:54.411" v="1828" actId="1076"/>
          <ac:grpSpMkLst>
            <pc:docMk/>
            <pc:sldMk cId="4005115656" sldId="302"/>
            <ac:grpSpMk id="35" creationId="{ADF8E4F5-D4EE-4F1E-864F-EF646FE2DC8E}"/>
          </ac:grpSpMkLst>
        </pc:grpChg>
        <pc:picChg chg="add mod">
          <ac:chgData name="Rodrigo Cunha" userId="485e093414a33d36" providerId="LiveId" clId="{0EBC1CDE-954A-48B6-90B4-08BBEAA2C9D3}" dt="2020-12-12T20:34:02.701" v="653"/>
          <ac:picMkLst>
            <pc:docMk/>
            <pc:sldMk cId="4005115656" sldId="302"/>
            <ac:picMk id="4" creationId="{6E504703-252D-4187-BC43-2C77F9B11D77}"/>
          </ac:picMkLst>
        </pc:picChg>
        <pc:picChg chg="mod">
          <ac:chgData name="Rodrigo Cunha" userId="485e093414a33d36" providerId="LiveId" clId="{0EBC1CDE-954A-48B6-90B4-08BBEAA2C9D3}" dt="2020-12-14T17:45:46.797" v="1409" actId="1076"/>
          <ac:picMkLst>
            <pc:docMk/>
            <pc:sldMk cId="4005115656" sldId="302"/>
            <ac:picMk id="6" creationId="{76545DA3-0211-41AA-9013-2056037E0525}"/>
          </ac:picMkLst>
        </pc:picChg>
        <pc:picChg chg="add mod">
          <ac:chgData name="Rodrigo Cunha" userId="485e093414a33d36" providerId="LiveId" clId="{0EBC1CDE-954A-48B6-90B4-08BBEAA2C9D3}" dt="2020-12-15T01:43:12.616" v="1801" actId="165"/>
          <ac:picMkLst>
            <pc:docMk/>
            <pc:sldMk cId="4005115656" sldId="302"/>
            <ac:picMk id="18" creationId="{7971C553-91D4-4D78-9A40-55DDFB02E7DD}"/>
          </ac:picMkLst>
        </pc:picChg>
        <pc:picChg chg="add del mod">
          <ac:chgData name="Rodrigo Cunha" userId="485e093414a33d36" providerId="LiveId" clId="{0EBC1CDE-954A-48B6-90B4-08BBEAA2C9D3}" dt="2020-12-15T01:39:59.968" v="1766" actId="478"/>
          <ac:picMkLst>
            <pc:docMk/>
            <pc:sldMk cId="4005115656" sldId="302"/>
            <ac:picMk id="22" creationId="{9212D806-4535-475A-BD6B-23DD37AA824B}"/>
          </ac:picMkLst>
        </pc:picChg>
        <pc:picChg chg="add mod">
          <ac:chgData name="Rodrigo Cunha" userId="485e093414a33d36" providerId="LiveId" clId="{0EBC1CDE-954A-48B6-90B4-08BBEAA2C9D3}" dt="2020-12-15T01:42:01.239" v="1781" actId="1076"/>
          <ac:picMkLst>
            <pc:docMk/>
            <pc:sldMk cId="4005115656" sldId="302"/>
            <ac:picMk id="24" creationId="{2D3C49DE-774E-4A9F-BBB7-CD8F1293CEF2}"/>
          </ac:picMkLst>
        </pc:picChg>
        <pc:picChg chg="add mod">
          <ac:chgData name="Rodrigo Cunha" userId="485e093414a33d36" providerId="LiveId" clId="{0EBC1CDE-954A-48B6-90B4-08BBEAA2C9D3}" dt="2020-12-15T01:42:35.073" v="1787" actId="1076"/>
          <ac:picMkLst>
            <pc:docMk/>
            <pc:sldMk cId="4005115656" sldId="302"/>
            <ac:picMk id="28" creationId="{1E5A757C-CE7E-48AB-9B01-EAB010CC8838}"/>
          </ac:picMkLst>
        </pc:picChg>
        <pc:picChg chg="add mod">
          <ac:chgData name="Rodrigo Cunha" userId="485e093414a33d36" providerId="LiveId" clId="{0EBC1CDE-954A-48B6-90B4-08BBEAA2C9D3}" dt="2020-12-15T01:44:44.374" v="1827" actId="164"/>
          <ac:picMkLst>
            <pc:docMk/>
            <pc:sldMk cId="4005115656" sldId="302"/>
            <ac:picMk id="31" creationId="{C86EB6CB-1C9B-4F57-B0B0-541FB60209CB}"/>
          </ac:picMkLst>
        </pc:picChg>
        <pc:picChg chg="add mod">
          <ac:chgData name="Rodrigo Cunha" userId="485e093414a33d36" providerId="LiveId" clId="{0EBC1CDE-954A-48B6-90B4-08BBEAA2C9D3}" dt="2020-12-15T01:44:44.374" v="1827" actId="164"/>
          <ac:picMkLst>
            <pc:docMk/>
            <pc:sldMk cId="4005115656" sldId="302"/>
            <ac:picMk id="33" creationId="{39AFEFDD-A2E9-4A43-9199-F14EBC342AFF}"/>
          </ac:picMkLst>
        </pc:picChg>
        <pc:cxnChg chg="add del">
          <ac:chgData name="Rodrigo Cunha" userId="485e093414a33d36" providerId="LiveId" clId="{0EBC1CDE-954A-48B6-90B4-08BBEAA2C9D3}" dt="2020-12-14T23:04:52.219" v="1513" actId="478"/>
          <ac:cxnSpMkLst>
            <pc:docMk/>
            <pc:sldMk cId="4005115656" sldId="302"/>
            <ac:cxnSpMk id="10" creationId="{B6978A32-8745-4845-87FE-D3CF71DC5C49}"/>
          </ac:cxnSpMkLst>
        </pc:cxnChg>
        <pc:cxnChg chg="add mod">
          <ac:chgData name="Rodrigo Cunha" userId="485e093414a33d36" providerId="LiveId" clId="{0EBC1CDE-954A-48B6-90B4-08BBEAA2C9D3}" dt="2020-12-15T01:43:12.616" v="1801" actId="165"/>
          <ac:cxnSpMkLst>
            <pc:docMk/>
            <pc:sldMk cId="4005115656" sldId="302"/>
            <ac:cxnSpMk id="12" creationId="{BCAE5539-E2D4-43AD-933E-47DAB9A15A41}"/>
          </ac:cxnSpMkLst>
        </pc:cxnChg>
        <pc:cxnChg chg="add mod">
          <ac:chgData name="Rodrigo Cunha" userId="485e093414a33d36" providerId="LiveId" clId="{0EBC1CDE-954A-48B6-90B4-08BBEAA2C9D3}" dt="2020-12-15T01:43:12.616" v="1801" actId="165"/>
          <ac:cxnSpMkLst>
            <pc:docMk/>
            <pc:sldMk cId="4005115656" sldId="302"/>
            <ac:cxnSpMk id="14" creationId="{C5954F0B-B33C-4479-85F1-BE47B31697C3}"/>
          </ac:cxnSpMkLst>
        </pc:cxnChg>
        <pc:cxnChg chg="add mod topLvl">
          <ac:chgData name="Rodrigo Cunha" userId="485e093414a33d36" providerId="LiveId" clId="{0EBC1CDE-954A-48B6-90B4-08BBEAA2C9D3}" dt="2020-12-15T01:43:12.616" v="1801" actId="165"/>
          <ac:cxnSpMkLst>
            <pc:docMk/>
            <pc:sldMk cId="4005115656" sldId="302"/>
            <ac:cxnSpMk id="25" creationId="{A86E6C82-9335-4D15-9A4A-CAFB5383322A}"/>
          </ac:cxnSpMkLst>
        </pc:cxnChg>
      </pc:sldChg>
      <pc:sldChg chg="new del">
        <pc:chgData name="Rodrigo Cunha" userId="485e093414a33d36" providerId="LiveId" clId="{0EBC1CDE-954A-48B6-90B4-08BBEAA2C9D3}" dt="2020-12-12T20:16:05.269" v="1" actId="47"/>
        <pc:sldMkLst>
          <pc:docMk/>
          <pc:sldMk cId="2527770877" sldId="303"/>
        </pc:sldMkLst>
      </pc:sldChg>
      <pc:sldChg chg="addSp delSp modSp add mod ord">
        <pc:chgData name="Rodrigo Cunha" userId="485e093414a33d36" providerId="LiveId" clId="{0EBC1CDE-954A-48B6-90B4-08BBEAA2C9D3}" dt="2020-12-12T21:02:06.083" v="934" actId="207"/>
        <pc:sldMkLst>
          <pc:docMk/>
          <pc:sldMk cId="3388201772" sldId="303"/>
        </pc:sldMkLst>
        <pc:spChg chg="mod">
          <ac:chgData name="Rodrigo Cunha" userId="485e093414a33d36" providerId="LiveId" clId="{0EBC1CDE-954A-48B6-90B4-08BBEAA2C9D3}" dt="2020-12-12T20:16:13.670" v="12" actId="20577"/>
          <ac:spMkLst>
            <pc:docMk/>
            <pc:sldMk cId="3388201772" sldId="303"/>
            <ac:spMk id="2" creationId="{0F5548BE-ABCF-486D-A843-274A9EA2A55D}"/>
          </ac:spMkLst>
        </pc:spChg>
        <pc:spChg chg="mod">
          <ac:chgData name="Rodrigo Cunha" userId="485e093414a33d36" providerId="LiveId" clId="{0EBC1CDE-954A-48B6-90B4-08BBEAA2C9D3}" dt="2020-12-12T21:02:06.083" v="934" actId="207"/>
          <ac:spMkLst>
            <pc:docMk/>
            <pc:sldMk cId="3388201772" sldId="303"/>
            <ac:spMk id="3" creationId="{20B9C76E-5636-44B7-83BA-5778C93B6FDF}"/>
          </ac:spMkLst>
        </pc:spChg>
        <pc:picChg chg="add del mod">
          <ac:chgData name="Rodrigo Cunha" userId="485e093414a33d36" providerId="LiveId" clId="{0EBC1CDE-954A-48B6-90B4-08BBEAA2C9D3}" dt="2020-12-12T20:33:36.326" v="634"/>
          <ac:picMkLst>
            <pc:docMk/>
            <pc:sldMk cId="3388201772" sldId="303"/>
            <ac:picMk id="4" creationId="{D59FDBB1-6444-4E0D-8ADC-41524F762108}"/>
          </ac:picMkLst>
        </pc:picChg>
        <pc:picChg chg="add mod">
          <ac:chgData name="Rodrigo Cunha" userId="485e093414a33d36" providerId="LiveId" clId="{0EBC1CDE-954A-48B6-90B4-08BBEAA2C9D3}" dt="2020-12-12T20:33:38.109" v="635"/>
          <ac:picMkLst>
            <pc:docMk/>
            <pc:sldMk cId="3388201772" sldId="303"/>
            <ac:picMk id="5" creationId="{32A71FCA-1C8F-4A68-AB52-8ADDAC041B32}"/>
          </ac:picMkLst>
        </pc:picChg>
        <pc:picChg chg="add mod">
          <ac:chgData name="Rodrigo Cunha" userId="485e093414a33d36" providerId="LiveId" clId="{0EBC1CDE-954A-48B6-90B4-08BBEAA2C9D3}" dt="2020-12-12T20:36:40.002" v="669" actId="1076"/>
          <ac:picMkLst>
            <pc:docMk/>
            <pc:sldMk cId="3388201772" sldId="303"/>
            <ac:picMk id="7" creationId="{6E645D8C-4283-4DE7-BCB1-B3BE4C86310F}"/>
          </ac:picMkLst>
        </pc:picChg>
      </pc:sldChg>
      <pc:sldChg chg="addSp delSp modSp add mod">
        <pc:chgData name="Rodrigo Cunha" userId="485e093414a33d36" providerId="LiveId" clId="{0EBC1CDE-954A-48B6-90B4-08BBEAA2C9D3}" dt="2020-12-12T20:42:23.478" v="697" actId="1036"/>
        <pc:sldMkLst>
          <pc:docMk/>
          <pc:sldMk cId="653591494" sldId="304"/>
        </pc:sldMkLst>
        <pc:spChg chg="mod">
          <ac:chgData name="Rodrigo Cunha" userId="485e093414a33d36" providerId="LiveId" clId="{0EBC1CDE-954A-48B6-90B4-08BBEAA2C9D3}" dt="2020-12-12T20:42:23.478" v="697" actId="1036"/>
          <ac:spMkLst>
            <pc:docMk/>
            <pc:sldMk cId="653591494" sldId="304"/>
            <ac:spMk id="2" creationId="{0F5548BE-ABCF-486D-A843-274A9EA2A55D}"/>
          </ac:spMkLst>
        </pc:spChg>
        <pc:spChg chg="del">
          <ac:chgData name="Rodrigo Cunha" userId="485e093414a33d36" providerId="LiveId" clId="{0EBC1CDE-954A-48B6-90B4-08BBEAA2C9D3}" dt="2020-12-12T20:39:58.210" v="671" actId="478"/>
          <ac:spMkLst>
            <pc:docMk/>
            <pc:sldMk cId="653591494" sldId="304"/>
            <ac:spMk id="3" creationId="{20B9C76E-5636-44B7-83BA-5778C93B6FDF}"/>
          </ac:spMkLst>
        </pc:spChg>
        <pc:picChg chg="add del mod">
          <ac:chgData name="Rodrigo Cunha" userId="485e093414a33d36" providerId="LiveId" clId="{0EBC1CDE-954A-48B6-90B4-08BBEAA2C9D3}" dt="2020-12-12T20:33:45.962" v="641"/>
          <ac:picMkLst>
            <pc:docMk/>
            <pc:sldMk cId="653591494" sldId="304"/>
            <ac:picMk id="4" creationId="{6E4377FC-E6D7-4411-9A9B-586D6A59E62F}"/>
          </ac:picMkLst>
        </pc:picChg>
        <pc:picChg chg="add del mod">
          <ac:chgData name="Rodrigo Cunha" userId="485e093414a33d36" providerId="LiveId" clId="{0EBC1CDE-954A-48B6-90B4-08BBEAA2C9D3}" dt="2020-12-12T20:33:44.983" v="639"/>
          <ac:picMkLst>
            <pc:docMk/>
            <pc:sldMk cId="653591494" sldId="304"/>
            <ac:picMk id="5" creationId="{EC53DBE4-09F9-4A96-90FE-2BA53EFE3A74}"/>
          </ac:picMkLst>
        </pc:picChg>
        <pc:picChg chg="add mod ord">
          <ac:chgData name="Rodrigo Cunha" userId="485e093414a33d36" providerId="LiveId" clId="{0EBC1CDE-954A-48B6-90B4-08BBEAA2C9D3}" dt="2020-12-12T20:41:21.538" v="689" actId="166"/>
          <ac:picMkLst>
            <pc:docMk/>
            <pc:sldMk cId="653591494" sldId="304"/>
            <ac:picMk id="6" creationId="{47CAF957-45B4-4602-82EA-C50E2C8A7541}"/>
          </ac:picMkLst>
        </pc:picChg>
        <pc:picChg chg="add del mod">
          <ac:chgData name="Rodrigo Cunha" userId="485e093414a33d36" providerId="LiveId" clId="{0EBC1CDE-954A-48B6-90B4-08BBEAA2C9D3}" dt="2020-12-12T20:40:00.950" v="673" actId="478"/>
          <ac:picMkLst>
            <pc:docMk/>
            <pc:sldMk cId="653591494" sldId="304"/>
            <ac:picMk id="8" creationId="{D00DA079-282C-4D0A-8243-1BB1516A6A62}"/>
          </ac:picMkLst>
        </pc:picChg>
        <pc:picChg chg="add mod">
          <ac:chgData name="Rodrigo Cunha" userId="485e093414a33d36" providerId="LiveId" clId="{0EBC1CDE-954A-48B6-90B4-08BBEAA2C9D3}" dt="2020-12-12T20:41:42.325" v="693" actId="1076"/>
          <ac:picMkLst>
            <pc:docMk/>
            <pc:sldMk cId="653591494" sldId="304"/>
            <ac:picMk id="10" creationId="{58E5C745-18DB-436F-9A41-B7FFC0C00710}"/>
          </ac:picMkLst>
        </pc:picChg>
      </pc:sldChg>
      <pc:sldChg chg="addSp delSp modSp add mod">
        <pc:chgData name="Rodrigo Cunha" userId="485e093414a33d36" providerId="LiveId" clId="{0EBC1CDE-954A-48B6-90B4-08BBEAA2C9D3}" dt="2020-12-12T20:54:10.486" v="910" actId="1076"/>
        <pc:sldMkLst>
          <pc:docMk/>
          <pc:sldMk cId="345781972" sldId="305"/>
        </pc:sldMkLst>
        <pc:spChg chg="mod">
          <ac:chgData name="Rodrigo Cunha" userId="485e093414a33d36" providerId="LiveId" clId="{0EBC1CDE-954A-48B6-90B4-08BBEAA2C9D3}" dt="2020-12-12T20:16:33.908" v="39" actId="20577"/>
          <ac:spMkLst>
            <pc:docMk/>
            <pc:sldMk cId="345781972" sldId="305"/>
            <ac:spMk id="2" creationId="{0F5548BE-ABCF-486D-A843-274A9EA2A55D}"/>
          </ac:spMkLst>
        </pc:spChg>
        <pc:spChg chg="mod">
          <ac:chgData name="Rodrigo Cunha" userId="485e093414a33d36" providerId="LiveId" clId="{0EBC1CDE-954A-48B6-90B4-08BBEAA2C9D3}" dt="2020-12-12T20:54:10.486" v="910" actId="1076"/>
          <ac:spMkLst>
            <pc:docMk/>
            <pc:sldMk cId="345781972" sldId="305"/>
            <ac:spMk id="3" creationId="{20B9C76E-5636-44B7-83BA-5778C93B6FDF}"/>
          </ac:spMkLst>
        </pc:spChg>
        <pc:grpChg chg="add mod">
          <ac:chgData name="Rodrigo Cunha" userId="485e093414a33d36" providerId="LiveId" clId="{0EBC1CDE-954A-48B6-90B4-08BBEAA2C9D3}" dt="2020-12-12T20:53:51.317" v="906" actId="164"/>
          <ac:grpSpMkLst>
            <pc:docMk/>
            <pc:sldMk cId="345781972" sldId="305"/>
            <ac:grpSpMk id="13" creationId="{CE1FD117-16D0-4180-AC73-2CD0E769E7A0}"/>
          </ac:grpSpMkLst>
        </pc:grpChg>
        <pc:grpChg chg="add mod">
          <ac:chgData name="Rodrigo Cunha" userId="485e093414a33d36" providerId="LiveId" clId="{0EBC1CDE-954A-48B6-90B4-08BBEAA2C9D3}" dt="2020-12-12T20:53:51.317" v="906" actId="164"/>
          <ac:grpSpMkLst>
            <pc:docMk/>
            <pc:sldMk cId="345781972" sldId="305"/>
            <ac:grpSpMk id="20" creationId="{4D21BAB6-D617-4B7C-9D30-68D9B75F8C32}"/>
          </ac:grpSpMkLst>
        </pc:grpChg>
        <pc:grpChg chg="add mod">
          <ac:chgData name="Rodrigo Cunha" userId="485e093414a33d36" providerId="LiveId" clId="{0EBC1CDE-954A-48B6-90B4-08BBEAA2C9D3}" dt="2020-12-12T20:54:10.486" v="910" actId="1076"/>
          <ac:grpSpMkLst>
            <pc:docMk/>
            <pc:sldMk cId="345781972" sldId="305"/>
            <ac:grpSpMk id="21" creationId="{89549FE9-F5E6-476D-9633-870C3E0087F9}"/>
          </ac:grpSpMkLst>
        </pc:grpChg>
        <pc:picChg chg="add mod">
          <ac:chgData name="Rodrigo Cunha" userId="485e093414a33d36" providerId="LiveId" clId="{0EBC1CDE-954A-48B6-90B4-08BBEAA2C9D3}" dt="2020-12-12T20:33:50.444" v="643"/>
          <ac:picMkLst>
            <pc:docMk/>
            <pc:sldMk cId="345781972" sldId="305"/>
            <ac:picMk id="4" creationId="{297715FF-D13F-4A8A-8122-6873A895B251}"/>
          </ac:picMkLst>
        </pc:picChg>
        <pc:picChg chg="add del mod">
          <ac:chgData name="Rodrigo Cunha" userId="485e093414a33d36" providerId="LiveId" clId="{0EBC1CDE-954A-48B6-90B4-08BBEAA2C9D3}" dt="2020-12-12T20:51:10.628" v="868" actId="164"/>
          <ac:picMkLst>
            <pc:docMk/>
            <pc:sldMk cId="345781972" sldId="305"/>
            <ac:picMk id="6" creationId="{07F69C36-4544-436C-A902-3E18EABC0DAE}"/>
          </ac:picMkLst>
        </pc:picChg>
        <pc:picChg chg="add del mod">
          <ac:chgData name="Rodrigo Cunha" userId="485e093414a33d36" providerId="LiveId" clId="{0EBC1CDE-954A-48B6-90B4-08BBEAA2C9D3}" dt="2020-12-12T20:51:10.628" v="868" actId="164"/>
          <ac:picMkLst>
            <pc:docMk/>
            <pc:sldMk cId="345781972" sldId="305"/>
            <ac:picMk id="8" creationId="{A032BE23-DFDB-457A-8E61-F16C410C6A56}"/>
          </ac:picMkLst>
        </pc:picChg>
        <pc:picChg chg="add del mod">
          <ac:chgData name="Rodrigo Cunha" userId="485e093414a33d36" providerId="LiveId" clId="{0EBC1CDE-954A-48B6-90B4-08BBEAA2C9D3}" dt="2020-12-12T20:50:45.547" v="861" actId="478"/>
          <ac:picMkLst>
            <pc:docMk/>
            <pc:sldMk cId="345781972" sldId="305"/>
            <ac:picMk id="10" creationId="{57EBAFE6-E727-49AD-B90E-E2B9D28AE11D}"/>
          </ac:picMkLst>
        </pc:picChg>
        <pc:picChg chg="add del mod">
          <ac:chgData name="Rodrigo Cunha" userId="485e093414a33d36" providerId="LiveId" clId="{0EBC1CDE-954A-48B6-90B4-08BBEAA2C9D3}" dt="2020-12-12T20:53:38.600" v="904" actId="478"/>
          <ac:picMkLst>
            <pc:docMk/>
            <pc:sldMk cId="345781972" sldId="305"/>
            <ac:picMk id="12" creationId="{FF4B6703-ECAA-4777-8327-660F84F4D33C}"/>
          </ac:picMkLst>
        </pc:picChg>
        <pc:picChg chg="add mod">
          <ac:chgData name="Rodrigo Cunha" userId="485e093414a33d36" providerId="LiveId" clId="{0EBC1CDE-954A-48B6-90B4-08BBEAA2C9D3}" dt="2020-12-12T20:52:27.058" v="890" actId="164"/>
          <ac:picMkLst>
            <pc:docMk/>
            <pc:sldMk cId="345781972" sldId="305"/>
            <ac:picMk id="15" creationId="{BDF104A4-7097-416F-9D09-A45EED5FFC1D}"/>
          </ac:picMkLst>
        </pc:picChg>
        <pc:picChg chg="add mod">
          <ac:chgData name="Rodrigo Cunha" userId="485e093414a33d36" providerId="LiveId" clId="{0EBC1CDE-954A-48B6-90B4-08BBEAA2C9D3}" dt="2020-12-12T20:52:27.058" v="890" actId="164"/>
          <ac:picMkLst>
            <pc:docMk/>
            <pc:sldMk cId="345781972" sldId="305"/>
            <ac:picMk id="17" creationId="{8BA8057A-2918-453E-B423-016D7D44E1FA}"/>
          </ac:picMkLst>
        </pc:picChg>
        <pc:picChg chg="add mod">
          <ac:chgData name="Rodrigo Cunha" userId="485e093414a33d36" providerId="LiveId" clId="{0EBC1CDE-954A-48B6-90B4-08BBEAA2C9D3}" dt="2020-12-12T20:52:27.058" v="890" actId="164"/>
          <ac:picMkLst>
            <pc:docMk/>
            <pc:sldMk cId="345781972" sldId="305"/>
            <ac:picMk id="19" creationId="{0B658B45-2680-46E7-9DBC-0C65066B8023}"/>
          </ac:picMkLst>
        </pc:picChg>
      </pc:sldChg>
      <pc:sldChg chg="addSp delSp modSp add mod">
        <pc:chgData name="Rodrigo Cunha" userId="485e093414a33d36" providerId="LiveId" clId="{0EBC1CDE-954A-48B6-90B4-08BBEAA2C9D3}" dt="2020-12-15T02:20:15.758" v="1846" actId="1076"/>
        <pc:sldMkLst>
          <pc:docMk/>
          <pc:sldMk cId="149317945" sldId="306"/>
        </pc:sldMkLst>
        <pc:spChg chg="mod">
          <ac:chgData name="Rodrigo Cunha" userId="485e093414a33d36" providerId="LiveId" clId="{0EBC1CDE-954A-48B6-90B4-08BBEAA2C9D3}" dt="2020-12-12T20:16:52.307" v="95" actId="20577"/>
          <ac:spMkLst>
            <pc:docMk/>
            <pc:sldMk cId="149317945" sldId="306"/>
            <ac:spMk id="2" creationId="{0F5548BE-ABCF-486D-A843-274A9EA2A55D}"/>
          </ac:spMkLst>
        </pc:spChg>
        <pc:spChg chg="del">
          <ac:chgData name="Rodrigo Cunha" userId="485e093414a33d36" providerId="LiveId" clId="{0EBC1CDE-954A-48B6-90B4-08BBEAA2C9D3}" dt="2020-12-15T02:18:55.033" v="1829" actId="478"/>
          <ac:spMkLst>
            <pc:docMk/>
            <pc:sldMk cId="149317945" sldId="306"/>
            <ac:spMk id="3" creationId="{20B9C76E-5636-44B7-83BA-5778C93B6FDF}"/>
          </ac:spMkLst>
        </pc:spChg>
        <pc:grpChg chg="add mod">
          <ac:chgData name="Rodrigo Cunha" userId="485e093414a33d36" providerId="LiveId" clId="{0EBC1CDE-954A-48B6-90B4-08BBEAA2C9D3}" dt="2020-12-15T02:20:15.758" v="1846" actId="1076"/>
          <ac:grpSpMkLst>
            <pc:docMk/>
            <pc:sldMk cId="149317945" sldId="306"/>
            <ac:grpSpMk id="6" creationId="{560A265F-7456-4916-9912-AD7D7B73C41F}"/>
          </ac:grpSpMkLst>
        </pc:grpChg>
        <pc:grpChg chg="add mod">
          <ac:chgData name="Rodrigo Cunha" userId="485e093414a33d36" providerId="LiveId" clId="{0EBC1CDE-954A-48B6-90B4-08BBEAA2C9D3}" dt="2020-12-15T02:20:07.077" v="1842" actId="1076"/>
          <ac:grpSpMkLst>
            <pc:docMk/>
            <pc:sldMk cId="149317945" sldId="306"/>
            <ac:grpSpMk id="9" creationId="{091BCE38-E3CE-4163-8637-86048C9BB2D8}"/>
          </ac:grpSpMkLst>
        </pc:grpChg>
        <pc:picChg chg="add mod">
          <ac:chgData name="Rodrigo Cunha" userId="485e093414a33d36" providerId="LiveId" clId="{0EBC1CDE-954A-48B6-90B4-08BBEAA2C9D3}" dt="2020-12-12T20:33:51.859" v="644"/>
          <ac:picMkLst>
            <pc:docMk/>
            <pc:sldMk cId="149317945" sldId="306"/>
            <ac:picMk id="4" creationId="{316D1341-C3AD-4699-9A56-15B7045B147F}"/>
          </ac:picMkLst>
        </pc:picChg>
        <pc:picChg chg="add mod modCrop">
          <ac:chgData name="Rodrigo Cunha" userId="485e093414a33d36" providerId="LiveId" clId="{0EBC1CDE-954A-48B6-90B4-08BBEAA2C9D3}" dt="2020-12-15T02:20:12.961" v="1845" actId="1076"/>
          <ac:picMkLst>
            <pc:docMk/>
            <pc:sldMk cId="149317945" sldId="306"/>
            <ac:picMk id="5" creationId="{E81249B3-BEC7-455B-B973-087ACBFA8D98}"/>
          </ac:picMkLst>
        </pc:picChg>
        <pc:cxnChg chg="mod">
          <ac:chgData name="Rodrigo Cunha" userId="485e093414a33d36" providerId="LiveId" clId="{0EBC1CDE-954A-48B6-90B4-08BBEAA2C9D3}" dt="2020-12-15T02:19:31.933" v="1835"/>
          <ac:cxnSpMkLst>
            <pc:docMk/>
            <pc:sldMk cId="149317945" sldId="306"/>
            <ac:cxnSpMk id="7" creationId="{542AF89F-3285-4D15-B75B-256BB7DC590A}"/>
          </ac:cxnSpMkLst>
        </pc:cxnChg>
        <pc:cxnChg chg="mod">
          <ac:chgData name="Rodrigo Cunha" userId="485e093414a33d36" providerId="LiveId" clId="{0EBC1CDE-954A-48B6-90B4-08BBEAA2C9D3}" dt="2020-12-15T02:19:31.933" v="1835"/>
          <ac:cxnSpMkLst>
            <pc:docMk/>
            <pc:sldMk cId="149317945" sldId="306"/>
            <ac:cxnSpMk id="8" creationId="{21DDBC53-E55A-4918-8CE4-FA0524B612BD}"/>
          </ac:cxnSpMkLst>
        </pc:cxnChg>
        <pc:cxnChg chg="mod">
          <ac:chgData name="Rodrigo Cunha" userId="485e093414a33d36" providerId="LiveId" clId="{0EBC1CDE-954A-48B6-90B4-08BBEAA2C9D3}" dt="2020-12-15T02:19:31.933" v="1835"/>
          <ac:cxnSpMkLst>
            <pc:docMk/>
            <pc:sldMk cId="149317945" sldId="306"/>
            <ac:cxnSpMk id="10" creationId="{43C73080-C34F-4C4A-B4A5-C03C9B00F66D}"/>
          </ac:cxnSpMkLst>
        </pc:cxnChg>
        <pc:cxnChg chg="mod">
          <ac:chgData name="Rodrigo Cunha" userId="485e093414a33d36" providerId="LiveId" clId="{0EBC1CDE-954A-48B6-90B4-08BBEAA2C9D3}" dt="2020-12-15T02:19:31.933" v="1835"/>
          <ac:cxnSpMkLst>
            <pc:docMk/>
            <pc:sldMk cId="149317945" sldId="306"/>
            <ac:cxnSpMk id="11" creationId="{01B92739-0EB9-49C9-BCFF-3573711E037A}"/>
          </ac:cxnSpMkLst>
        </pc:cxnChg>
      </pc:sldChg>
      <pc:sldChg chg="add del">
        <pc:chgData name="Rodrigo Cunha" userId="485e093414a33d36" providerId="LiveId" clId="{0EBC1CDE-954A-48B6-90B4-08BBEAA2C9D3}" dt="2020-12-12T20:17:13.984" v="97" actId="47"/>
        <pc:sldMkLst>
          <pc:docMk/>
          <pc:sldMk cId="2855382060" sldId="307"/>
        </pc:sldMkLst>
      </pc:sldChg>
      <pc:sldChg chg="addSp modSp add del mod ord">
        <pc:chgData name="Rodrigo Cunha" userId="485e093414a33d36" providerId="LiveId" clId="{0EBC1CDE-954A-48B6-90B4-08BBEAA2C9D3}" dt="2020-12-12T21:17:56.619" v="1351" actId="47"/>
        <pc:sldMkLst>
          <pc:docMk/>
          <pc:sldMk cId="2917766955" sldId="307"/>
        </pc:sldMkLst>
        <pc:spChg chg="mod">
          <ac:chgData name="Rodrigo Cunha" userId="485e093414a33d36" providerId="LiveId" clId="{0EBC1CDE-954A-48B6-90B4-08BBEAA2C9D3}" dt="2020-12-12T20:18:09.180" v="117" actId="20577"/>
          <ac:spMkLst>
            <pc:docMk/>
            <pc:sldMk cId="2917766955" sldId="307"/>
            <ac:spMk id="2" creationId="{0F5548BE-ABCF-486D-A843-274A9EA2A55D}"/>
          </ac:spMkLst>
        </pc:spChg>
        <pc:picChg chg="add mod">
          <ac:chgData name="Rodrigo Cunha" userId="485e093414a33d36" providerId="LiveId" clId="{0EBC1CDE-954A-48B6-90B4-08BBEAA2C9D3}" dt="2020-12-12T20:34:00.492" v="651"/>
          <ac:picMkLst>
            <pc:docMk/>
            <pc:sldMk cId="2917766955" sldId="307"/>
            <ac:picMk id="4" creationId="{DD0648AB-34E4-4EC4-A56B-D233852022B3}"/>
          </ac:picMkLst>
        </pc:picChg>
      </pc:sldChg>
      <pc:sldChg chg="addSp modSp add del mod">
        <pc:chgData name="Rodrigo Cunha" userId="485e093414a33d36" providerId="LiveId" clId="{0EBC1CDE-954A-48B6-90B4-08BBEAA2C9D3}" dt="2020-12-12T21:11:54.706" v="1342" actId="47"/>
        <pc:sldMkLst>
          <pc:docMk/>
          <pc:sldMk cId="3402415696" sldId="308"/>
        </pc:sldMkLst>
        <pc:spChg chg="mod">
          <ac:chgData name="Rodrigo Cunha" userId="485e093414a33d36" providerId="LiveId" clId="{0EBC1CDE-954A-48B6-90B4-08BBEAA2C9D3}" dt="2020-12-12T20:19:07.200" v="131" actId="20577"/>
          <ac:spMkLst>
            <pc:docMk/>
            <pc:sldMk cId="3402415696" sldId="308"/>
            <ac:spMk id="2" creationId="{0F5548BE-ABCF-486D-A843-274A9EA2A55D}"/>
          </ac:spMkLst>
        </pc:spChg>
        <pc:picChg chg="add mod">
          <ac:chgData name="Rodrigo Cunha" userId="485e093414a33d36" providerId="LiveId" clId="{0EBC1CDE-954A-48B6-90B4-08BBEAA2C9D3}" dt="2020-12-12T20:33:56.334" v="647"/>
          <ac:picMkLst>
            <pc:docMk/>
            <pc:sldMk cId="3402415696" sldId="308"/>
            <ac:picMk id="4" creationId="{56FB3E85-DB13-4772-8932-A148209B9977}"/>
          </ac:picMkLst>
        </pc:picChg>
      </pc:sldChg>
      <pc:sldChg chg="addSp delSp modSp add mod">
        <pc:chgData name="Rodrigo Cunha" userId="485e093414a33d36" providerId="LiveId" clId="{0EBC1CDE-954A-48B6-90B4-08BBEAA2C9D3}" dt="2020-12-14T18:40:21.739" v="1479" actId="1076"/>
        <pc:sldMkLst>
          <pc:docMk/>
          <pc:sldMk cId="2547062436" sldId="309"/>
        </pc:sldMkLst>
        <pc:spChg chg="mod">
          <ac:chgData name="Rodrigo Cunha" userId="485e093414a33d36" providerId="LiveId" clId="{0EBC1CDE-954A-48B6-90B4-08BBEAA2C9D3}" dt="2020-12-12T20:18:54.463" v="127" actId="20577"/>
          <ac:spMkLst>
            <pc:docMk/>
            <pc:sldMk cId="2547062436" sldId="309"/>
            <ac:spMk id="2" creationId="{0F5548BE-ABCF-486D-A843-274A9EA2A55D}"/>
          </ac:spMkLst>
        </pc:spChg>
        <pc:spChg chg="mod">
          <ac:chgData name="Rodrigo Cunha" userId="485e093414a33d36" providerId="LiveId" clId="{0EBC1CDE-954A-48B6-90B4-08BBEAA2C9D3}" dt="2020-12-12T21:18:51.170" v="1373" actId="20577"/>
          <ac:spMkLst>
            <pc:docMk/>
            <pc:sldMk cId="2547062436" sldId="309"/>
            <ac:spMk id="3" creationId="{20B9C76E-5636-44B7-83BA-5778C93B6FDF}"/>
          </ac:spMkLst>
        </pc:spChg>
        <pc:spChg chg="del">
          <ac:chgData name="Rodrigo Cunha" userId="485e093414a33d36" providerId="LiveId" clId="{0EBC1CDE-954A-48B6-90B4-08BBEAA2C9D3}" dt="2020-12-14T18:39:59.054" v="1474" actId="478"/>
          <ac:spMkLst>
            <pc:docMk/>
            <pc:sldMk cId="2547062436" sldId="309"/>
            <ac:spMk id="6" creationId="{5DB4C3D1-A600-4515-8CD3-F495FC189689}"/>
          </ac:spMkLst>
        </pc:spChg>
        <pc:picChg chg="add mod modCrop">
          <ac:chgData name="Rodrigo Cunha" userId="485e093414a33d36" providerId="LiveId" clId="{0EBC1CDE-954A-48B6-90B4-08BBEAA2C9D3}" dt="2020-12-14T18:40:21.739" v="1479" actId="1076"/>
          <ac:picMkLst>
            <pc:docMk/>
            <pc:sldMk cId="2547062436" sldId="309"/>
            <ac:picMk id="3" creationId="{F89596AD-32B7-4397-ADB3-97899C01C90B}"/>
          </ac:picMkLst>
        </pc:picChg>
        <pc:picChg chg="add mod">
          <ac:chgData name="Rodrigo Cunha" userId="485e093414a33d36" providerId="LiveId" clId="{0EBC1CDE-954A-48B6-90B4-08BBEAA2C9D3}" dt="2020-12-12T20:33:58.775" v="649"/>
          <ac:picMkLst>
            <pc:docMk/>
            <pc:sldMk cId="2547062436" sldId="309"/>
            <ac:picMk id="4" creationId="{6BB43C0F-D9C4-4F79-BDE8-CF8588021C9F}"/>
          </ac:picMkLst>
        </pc:picChg>
      </pc:sldChg>
      <pc:sldChg chg="addSp delSp modSp add mod ord setBg setClrOvrMap">
        <pc:chgData name="Rodrigo Cunha" userId="485e093414a33d36" providerId="LiveId" clId="{0EBC1CDE-954A-48B6-90B4-08BBEAA2C9D3}" dt="2020-12-14T18:38:20.797" v="1473" actId="20577"/>
        <pc:sldMkLst>
          <pc:docMk/>
          <pc:sldMk cId="1336040718" sldId="310"/>
        </pc:sldMkLst>
        <pc:spChg chg="mod ord">
          <ac:chgData name="Rodrigo Cunha" userId="485e093414a33d36" providerId="LiveId" clId="{0EBC1CDE-954A-48B6-90B4-08BBEAA2C9D3}" dt="2020-12-14T18:38:20.797" v="1473" actId="20577"/>
          <ac:spMkLst>
            <pc:docMk/>
            <pc:sldMk cId="1336040718" sldId="310"/>
            <ac:spMk id="2" creationId="{0F5548BE-ABCF-486D-A843-274A9EA2A55D}"/>
          </ac:spMkLst>
        </pc:spChg>
        <pc:spChg chg="del mod">
          <ac:chgData name="Rodrigo Cunha" userId="485e093414a33d36" providerId="LiveId" clId="{0EBC1CDE-954A-48B6-90B4-08BBEAA2C9D3}" dt="2020-12-14T17:45:18.839" v="1398" actId="931"/>
          <ac:spMkLst>
            <pc:docMk/>
            <pc:sldMk cId="1336040718" sldId="310"/>
            <ac:spMk id="3" creationId="{20B9C76E-5636-44B7-83BA-5778C93B6FDF}"/>
          </ac:spMkLst>
        </pc:spChg>
        <pc:spChg chg="add del">
          <ac:chgData name="Rodrigo Cunha" userId="485e093414a33d36" providerId="LiveId" clId="{0EBC1CDE-954A-48B6-90B4-08BBEAA2C9D3}" dt="2020-12-14T18:23:14.520" v="1413" actId="478"/>
          <ac:spMkLst>
            <pc:docMk/>
            <pc:sldMk cId="1336040718" sldId="310"/>
            <ac:spMk id="3" creationId="{EE6BA90F-C5C3-43E2-9681-AF1DEEC134CB}"/>
          </ac:spMkLst>
        </pc:spChg>
        <pc:spChg chg="add del">
          <ac:chgData name="Rodrigo Cunha" userId="485e093414a33d36" providerId="LiveId" clId="{0EBC1CDE-954A-48B6-90B4-08BBEAA2C9D3}" dt="2020-12-14T17:45:21.586" v="1402" actId="26606"/>
          <ac:spMkLst>
            <pc:docMk/>
            <pc:sldMk cId="1336040718" sldId="310"/>
            <ac:spMk id="12" creationId="{96918796-2918-40D6-BE3A-4600C47FCD42}"/>
          </ac:spMkLst>
        </pc:spChg>
        <pc:picChg chg="mod">
          <ac:chgData name="Rodrigo Cunha" userId="485e093414a33d36" providerId="LiveId" clId="{0EBC1CDE-954A-48B6-90B4-08BBEAA2C9D3}" dt="2020-12-14T17:45:21.586" v="1402" actId="26606"/>
          <ac:picMkLst>
            <pc:docMk/>
            <pc:sldMk cId="1336040718" sldId="310"/>
            <ac:picMk id="4" creationId="{6E504703-252D-4187-BC43-2C77F9B11D77}"/>
          </ac:picMkLst>
        </pc:picChg>
        <pc:picChg chg="add del mod ord">
          <ac:chgData name="Rodrigo Cunha" userId="485e093414a33d36" providerId="LiveId" clId="{0EBC1CDE-954A-48B6-90B4-08BBEAA2C9D3}" dt="2020-12-14T18:23:54.337" v="1419" actId="478"/>
          <ac:picMkLst>
            <pc:docMk/>
            <pc:sldMk cId="1336040718" sldId="310"/>
            <ac:picMk id="5" creationId="{414D4D63-F2BE-4AF2-AEB2-175A2F88BE47}"/>
          </ac:picMkLst>
        </pc:picChg>
        <pc:picChg chg="del mod ord">
          <ac:chgData name="Rodrigo Cunha" userId="485e093414a33d36" providerId="LiveId" clId="{0EBC1CDE-954A-48B6-90B4-08BBEAA2C9D3}" dt="2020-12-14T17:45:23.676" v="1403" actId="478"/>
          <ac:picMkLst>
            <pc:docMk/>
            <pc:sldMk cId="1336040718" sldId="310"/>
            <ac:picMk id="6" creationId="{76545DA3-0211-41AA-9013-2056037E0525}"/>
          </ac:picMkLst>
        </pc:picChg>
        <pc:picChg chg="add mod modCrop">
          <ac:chgData name="Rodrigo Cunha" userId="485e093414a33d36" providerId="LiveId" clId="{0EBC1CDE-954A-48B6-90B4-08BBEAA2C9D3}" dt="2020-12-14T18:30:13.839" v="1449" actId="1076"/>
          <ac:picMkLst>
            <pc:docMk/>
            <pc:sldMk cId="1336040718" sldId="310"/>
            <ac:picMk id="6" creationId="{B29AE14C-4FEF-4628-9136-1A645C70C74A}"/>
          </ac:picMkLst>
        </pc:picChg>
        <pc:picChg chg="add mod">
          <ac:chgData name="Rodrigo Cunha" userId="485e093414a33d36" providerId="LiveId" clId="{0EBC1CDE-954A-48B6-90B4-08BBEAA2C9D3}" dt="2020-12-14T17:45:39.845" v="1408" actId="1076"/>
          <ac:picMkLst>
            <pc:docMk/>
            <pc:sldMk cId="1336040718" sldId="310"/>
            <ac:picMk id="7" creationId="{990F3ACA-1548-4CD7-B03D-36F90267C6FB}"/>
          </ac:picMkLst>
        </pc:picChg>
        <pc:picChg chg="add del mod">
          <ac:chgData name="Rodrigo Cunha" userId="485e093414a33d36" providerId="LiveId" clId="{0EBC1CDE-954A-48B6-90B4-08BBEAA2C9D3}" dt="2020-12-14T18:29:54.732" v="1442" actId="478"/>
          <ac:picMkLst>
            <pc:docMk/>
            <pc:sldMk cId="1336040718" sldId="310"/>
            <ac:picMk id="8" creationId="{B94BF3A3-ABA9-4ED2-8FB5-2D2D3B4FDB16}"/>
          </ac:picMkLst>
        </pc:picChg>
        <pc:picChg chg="add mod">
          <ac:chgData name="Rodrigo Cunha" userId="485e093414a33d36" providerId="LiveId" clId="{0EBC1CDE-954A-48B6-90B4-08BBEAA2C9D3}" dt="2020-12-14T18:30:02.528" v="1446" actId="1076"/>
          <ac:picMkLst>
            <pc:docMk/>
            <pc:sldMk cId="1336040718" sldId="310"/>
            <ac:picMk id="10" creationId="{89613367-DE1B-4666-9B66-8EC5ACACAE05}"/>
          </ac:picMkLst>
        </pc:picChg>
        <pc:cxnChg chg="add mod">
          <ac:chgData name="Rodrigo Cunha" userId="485e093414a33d36" providerId="LiveId" clId="{0EBC1CDE-954A-48B6-90B4-08BBEAA2C9D3}" dt="2020-12-14T18:30:11.902" v="1448" actId="1076"/>
          <ac:cxnSpMkLst>
            <pc:docMk/>
            <pc:sldMk cId="1336040718" sldId="310"/>
            <ac:cxnSpMk id="9" creationId="{42B7BA3E-9311-4097-A5B5-2008CA02E60C}"/>
          </ac:cxnSpMkLst>
        </pc:cxnChg>
      </pc:sldChg>
      <pc:sldChg chg="modSp add del mod modShow">
        <pc:chgData name="Rodrigo Cunha" userId="485e093414a33d36" providerId="LiveId" clId="{0EBC1CDE-954A-48B6-90B4-08BBEAA2C9D3}" dt="2020-12-12T21:45:04.976" v="1384" actId="47"/>
        <pc:sldMkLst>
          <pc:docMk/>
          <pc:sldMk cId="3289530255" sldId="310"/>
        </pc:sldMkLst>
        <pc:spChg chg="mod">
          <ac:chgData name="Rodrigo Cunha" userId="485e093414a33d36" providerId="LiveId" clId="{0EBC1CDE-954A-48B6-90B4-08BBEAA2C9D3}" dt="2020-12-12T20:23:57.450" v="214" actId="20577"/>
          <ac:spMkLst>
            <pc:docMk/>
            <pc:sldMk cId="3289530255" sldId="310"/>
            <ac:spMk id="2" creationId="{0F5548BE-ABCF-486D-A843-274A9EA2A55D}"/>
          </ac:spMkLst>
        </pc:spChg>
      </pc:sldChg>
      <pc:sldChg chg="modSp add del mod ord">
        <pc:chgData name="Rodrigo Cunha" userId="485e093414a33d36" providerId="LiveId" clId="{0EBC1CDE-954A-48B6-90B4-08BBEAA2C9D3}" dt="2020-12-12T21:45:04.447" v="1383" actId="47"/>
        <pc:sldMkLst>
          <pc:docMk/>
          <pc:sldMk cId="2179731950" sldId="311"/>
        </pc:sldMkLst>
        <pc:spChg chg="mod">
          <ac:chgData name="Rodrigo Cunha" userId="485e093414a33d36" providerId="LiveId" clId="{0EBC1CDE-954A-48B6-90B4-08BBEAA2C9D3}" dt="2020-12-12T20:25:37.546" v="236" actId="20577"/>
          <ac:spMkLst>
            <pc:docMk/>
            <pc:sldMk cId="2179731950" sldId="311"/>
            <ac:spMk id="2" creationId="{0F5548BE-ABCF-486D-A843-274A9EA2A55D}"/>
          </ac:spMkLst>
        </pc:spChg>
      </pc:sldChg>
      <pc:sldChg chg="add del">
        <pc:chgData name="Rodrigo Cunha" userId="485e093414a33d36" providerId="LiveId" clId="{0EBC1CDE-954A-48B6-90B4-08BBEAA2C9D3}" dt="2020-12-14T18:33:56.866" v="1451" actId="47"/>
        <pc:sldMkLst>
          <pc:docMk/>
          <pc:sldMk cId="3671257038" sldId="311"/>
        </pc:sldMkLst>
      </pc:sldChg>
    </pc:docChg>
  </pc:docChgLst>
  <pc:docChgLst>
    <pc:chgData name="Rodrigo Cunha" userId="485e093414a33d36" providerId="LiveId" clId="{1B9109BC-325F-4DA7-886B-5CF7F0EB5D9B}"/>
    <pc:docChg chg="undo custSel mod addSld delSld modSld">
      <pc:chgData name="Rodrigo Cunha" userId="485e093414a33d36" providerId="LiveId" clId="{1B9109BC-325F-4DA7-886B-5CF7F0EB5D9B}" dt="2020-12-14T03:40:02.424" v="116" actId="1076"/>
      <pc:docMkLst>
        <pc:docMk/>
      </pc:docMkLst>
      <pc:sldChg chg="addSp delSp modSp mod setBg setClrOvrMap">
        <pc:chgData name="Rodrigo Cunha" userId="485e093414a33d36" providerId="LiveId" clId="{1B9109BC-325F-4DA7-886B-5CF7F0EB5D9B}" dt="2020-12-14T03:36:44.597" v="99" actId="1076"/>
        <pc:sldMkLst>
          <pc:docMk/>
          <pc:sldMk cId="1166848369" sldId="286"/>
        </pc:sldMkLst>
        <pc:spChg chg="mod">
          <ac:chgData name="Rodrigo Cunha" userId="485e093414a33d36" providerId="LiveId" clId="{1B9109BC-325F-4DA7-886B-5CF7F0EB5D9B}" dt="2020-12-14T03:19:35.696" v="26" actId="26606"/>
          <ac:spMkLst>
            <pc:docMk/>
            <pc:sldMk cId="1166848369" sldId="286"/>
            <ac:spMk id="2" creationId="{753C0F3E-A22D-4797-ABE3-60287E709A76}"/>
          </ac:spMkLst>
        </pc:spChg>
        <pc:spChg chg="add del mod">
          <ac:chgData name="Rodrigo Cunha" userId="485e093414a33d36" providerId="LiveId" clId="{1B9109BC-325F-4DA7-886B-5CF7F0EB5D9B}" dt="2020-12-14T03:19:31.053" v="23" actId="478"/>
          <ac:spMkLst>
            <pc:docMk/>
            <pc:sldMk cId="1166848369" sldId="286"/>
            <ac:spMk id="4" creationId="{F4A53EF7-C11C-43F6-925C-32D6DC226868}"/>
          </ac:spMkLst>
        </pc:spChg>
        <pc:spChg chg="del">
          <ac:chgData name="Rodrigo Cunha" userId="485e093414a33d36" providerId="LiveId" clId="{1B9109BC-325F-4DA7-886B-5CF7F0EB5D9B}" dt="2020-12-14T03:19:25.594" v="22" actId="478"/>
          <ac:spMkLst>
            <pc:docMk/>
            <pc:sldMk cId="1166848369" sldId="286"/>
            <ac:spMk id="6" creationId="{0A58374B-696D-4A3D-BB35-62B3D102703B}"/>
          </ac:spMkLst>
        </pc:spChg>
        <pc:picChg chg="add mod">
          <ac:chgData name="Rodrigo Cunha" userId="485e093414a33d36" providerId="LiveId" clId="{1B9109BC-325F-4DA7-886B-5CF7F0EB5D9B}" dt="2020-12-14T03:21:27.747" v="48" actId="1076"/>
          <ac:picMkLst>
            <pc:docMk/>
            <pc:sldMk cId="1166848369" sldId="286"/>
            <ac:picMk id="7" creationId="{62547E3C-6E6F-4FE3-8ED9-CD0FF3B2ACEE}"/>
          </ac:picMkLst>
        </pc:picChg>
        <pc:picChg chg="add mod">
          <ac:chgData name="Rodrigo Cunha" userId="485e093414a33d36" providerId="LiveId" clId="{1B9109BC-325F-4DA7-886B-5CF7F0EB5D9B}" dt="2020-12-14T03:19:51.867" v="33"/>
          <ac:picMkLst>
            <pc:docMk/>
            <pc:sldMk cId="1166848369" sldId="286"/>
            <ac:picMk id="8" creationId="{882194FF-0611-4524-B21D-7B2F6AD12939}"/>
          </ac:picMkLst>
        </pc:picChg>
        <pc:picChg chg="add mod modCrop">
          <ac:chgData name="Rodrigo Cunha" userId="485e093414a33d36" providerId="LiveId" clId="{1B9109BC-325F-4DA7-886B-5CF7F0EB5D9B}" dt="2020-12-14T03:21:26.291" v="47" actId="1076"/>
          <ac:picMkLst>
            <pc:docMk/>
            <pc:sldMk cId="1166848369" sldId="286"/>
            <ac:picMk id="10" creationId="{B38B116A-BC3C-431B-9E09-05875B8ECA3C}"/>
          </ac:picMkLst>
        </pc:picChg>
        <pc:picChg chg="add mod">
          <ac:chgData name="Rodrigo Cunha" userId="485e093414a33d36" providerId="LiveId" clId="{1B9109BC-325F-4DA7-886B-5CF7F0EB5D9B}" dt="2020-12-14T03:36:44.597" v="99" actId="1076"/>
          <ac:picMkLst>
            <pc:docMk/>
            <pc:sldMk cId="1166848369" sldId="286"/>
            <ac:picMk id="14" creationId="{CBD90734-594B-42BB-98B0-4E9C558B51BE}"/>
          </ac:picMkLst>
        </pc:picChg>
        <pc:cxnChg chg="add mod">
          <ac:chgData name="Rodrigo Cunha" userId="485e093414a33d36" providerId="LiveId" clId="{1B9109BC-325F-4DA7-886B-5CF7F0EB5D9B}" dt="2020-12-14T03:21:34.833" v="49" actId="1076"/>
          <ac:cxnSpMkLst>
            <pc:docMk/>
            <pc:sldMk cId="1166848369" sldId="286"/>
            <ac:cxnSpMk id="12" creationId="{8BB942A4-AFE8-4C61-8271-B28F77129E1F}"/>
          </ac:cxnSpMkLst>
        </pc:cxnChg>
      </pc:sldChg>
      <pc:sldChg chg="addSp delSp modSp mod">
        <pc:chgData name="Rodrigo Cunha" userId="485e093414a33d36" providerId="LiveId" clId="{1B9109BC-325F-4DA7-886B-5CF7F0EB5D9B}" dt="2020-12-14T03:37:22.426" v="104" actId="1076"/>
        <pc:sldMkLst>
          <pc:docMk/>
          <pc:sldMk cId="2531821885" sldId="287"/>
        </pc:sldMkLst>
        <pc:spChg chg="mod">
          <ac:chgData name="Rodrigo Cunha" userId="485e093414a33d36" providerId="LiveId" clId="{1B9109BC-325F-4DA7-886B-5CF7F0EB5D9B}" dt="2020-12-14T03:26:25.836" v="72" actId="1038"/>
          <ac:spMkLst>
            <pc:docMk/>
            <pc:sldMk cId="2531821885" sldId="287"/>
            <ac:spMk id="2" creationId="{753C0F3E-A22D-4797-ABE3-60287E709A76}"/>
          </ac:spMkLst>
        </pc:spChg>
        <pc:spChg chg="del">
          <ac:chgData name="Rodrigo Cunha" userId="485e093414a33d36" providerId="LiveId" clId="{1B9109BC-325F-4DA7-886B-5CF7F0EB5D9B}" dt="2020-12-14T03:13:28.801" v="20" actId="478"/>
          <ac:spMkLst>
            <pc:docMk/>
            <pc:sldMk cId="2531821885" sldId="287"/>
            <ac:spMk id="4" creationId="{94E416F1-67A3-4C16-AF3F-C55F23388E53}"/>
          </ac:spMkLst>
        </pc:spChg>
        <pc:grpChg chg="add mod">
          <ac:chgData name="Rodrigo Cunha" userId="485e093414a33d36" providerId="LiveId" clId="{1B9109BC-325F-4DA7-886B-5CF7F0EB5D9B}" dt="2020-12-14T03:12:57.469" v="14" actId="1076"/>
          <ac:grpSpMkLst>
            <pc:docMk/>
            <pc:sldMk cId="2531821885" sldId="287"/>
            <ac:grpSpMk id="7" creationId="{1EEA6CFD-310C-4406-8C70-AA7673C9F227}"/>
          </ac:grpSpMkLst>
        </pc:grpChg>
        <pc:grpChg chg="add mod">
          <ac:chgData name="Rodrigo Cunha" userId="485e093414a33d36" providerId="LiveId" clId="{1B9109BC-325F-4DA7-886B-5CF7F0EB5D9B}" dt="2020-12-14T03:13:07.052" v="17" actId="1076"/>
          <ac:grpSpMkLst>
            <pc:docMk/>
            <pc:sldMk cId="2531821885" sldId="287"/>
            <ac:grpSpMk id="10" creationId="{DA7FEB2C-3E5B-4C38-8815-84994B829E9B}"/>
          </ac:grpSpMkLst>
        </pc:grpChg>
        <pc:picChg chg="add mod modCrop">
          <ac:chgData name="Rodrigo Cunha" userId="485e093414a33d36" providerId="LiveId" clId="{1B9109BC-325F-4DA7-886B-5CF7F0EB5D9B}" dt="2020-12-14T03:12:46.827" v="12" actId="1076"/>
          <ac:picMkLst>
            <pc:docMk/>
            <pc:sldMk cId="2531821885" sldId="287"/>
            <ac:picMk id="6" creationId="{F52BF17C-BF13-46A6-9FAB-2607E14A40B6}"/>
          </ac:picMkLst>
        </pc:picChg>
        <pc:picChg chg="add del mod">
          <ac:chgData name="Rodrigo Cunha" userId="485e093414a33d36" providerId="LiveId" clId="{1B9109BC-325F-4DA7-886B-5CF7F0EB5D9B}" dt="2020-12-14T03:35:31.325" v="90" actId="21"/>
          <ac:picMkLst>
            <pc:docMk/>
            <pc:sldMk cId="2531821885" sldId="287"/>
            <ac:picMk id="14" creationId="{C22216BD-1FB2-4E28-9BDD-D77279FD95E0}"/>
          </ac:picMkLst>
        </pc:picChg>
        <pc:picChg chg="add del mod">
          <ac:chgData name="Rodrigo Cunha" userId="485e093414a33d36" providerId="LiveId" clId="{1B9109BC-325F-4DA7-886B-5CF7F0EB5D9B}" dt="2020-12-14T03:35:00.251" v="84" actId="21"/>
          <ac:picMkLst>
            <pc:docMk/>
            <pc:sldMk cId="2531821885" sldId="287"/>
            <ac:picMk id="16" creationId="{F175E8FF-54C2-45A8-80FA-843CE7984302}"/>
          </ac:picMkLst>
        </pc:picChg>
        <pc:picChg chg="add del mod">
          <ac:chgData name="Rodrigo Cunha" userId="485e093414a33d36" providerId="LiveId" clId="{1B9109BC-325F-4DA7-886B-5CF7F0EB5D9B}" dt="2020-12-14T03:34:35.236" v="76" actId="21"/>
          <ac:picMkLst>
            <pc:docMk/>
            <pc:sldMk cId="2531821885" sldId="287"/>
            <ac:picMk id="18" creationId="{2D3E88E7-C75C-4175-9ABE-69760FF86A7B}"/>
          </ac:picMkLst>
        </pc:picChg>
        <pc:picChg chg="add mod">
          <ac:chgData name="Rodrigo Cunha" userId="485e093414a33d36" providerId="LiveId" clId="{1B9109BC-325F-4DA7-886B-5CF7F0EB5D9B}" dt="2020-12-14T03:37:22.426" v="104" actId="1076"/>
          <ac:picMkLst>
            <pc:docMk/>
            <pc:sldMk cId="2531821885" sldId="287"/>
            <ac:picMk id="20" creationId="{2E6A2E98-B537-4228-836C-310F65AC9B71}"/>
          </ac:picMkLst>
        </pc:picChg>
        <pc:cxnChg chg="mod">
          <ac:chgData name="Rodrigo Cunha" userId="485e093414a33d36" providerId="LiveId" clId="{1B9109BC-325F-4DA7-886B-5CF7F0EB5D9B}" dt="2020-12-14T03:12:54.089" v="13"/>
          <ac:cxnSpMkLst>
            <pc:docMk/>
            <pc:sldMk cId="2531821885" sldId="287"/>
            <ac:cxnSpMk id="8" creationId="{97401744-7B97-437D-A045-B5FF9BF7A4A4}"/>
          </ac:cxnSpMkLst>
        </pc:cxnChg>
        <pc:cxnChg chg="mod">
          <ac:chgData name="Rodrigo Cunha" userId="485e093414a33d36" providerId="LiveId" clId="{1B9109BC-325F-4DA7-886B-5CF7F0EB5D9B}" dt="2020-12-14T03:12:54.089" v="13"/>
          <ac:cxnSpMkLst>
            <pc:docMk/>
            <pc:sldMk cId="2531821885" sldId="287"/>
            <ac:cxnSpMk id="9" creationId="{874C332D-C257-4A24-9844-C8A597DA0B97}"/>
          </ac:cxnSpMkLst>
        </pc:cxnChg>
        <pc:cxnChg chg="mod">
          <ac:chgData name="Rodrigo Cunha" userId="485e093414a33d36" providerId="LiveId" clId="{1B9109BC-325F-4DA7-886B-5CF7F0EB5D9B}" dt="2020-12-14T03:12:58.773" v="15"/>
          <ac:cxnSpMkLst>
            <pc:docMk/>
            <pc:sldMk cId="2531821885" sldId="287"/>
            <ac:cxnSpMk id="11" creationId="{9F86B8FF-98F5-48ED-81CC-4F874D867176}"/>
          </ac:cxnSpMkLst>
        </pc:cxnChg>
        <pc:cxnChg chg="mod">
          <ac:chgData name="Rodrigo Cunha" userId="485e093414a33d36" providerId="LiveId" clId="{1B9109BC-325F-4DA7-886B-5CF7F0EB5D9B}" dt="2020-12-14T03:12:58.773" v="15"/>
          <ac:cxnSpMkLst>
            <pc:docMk/>
            <pc:sldMk cId="2531821885" sldId="287"/>
            <ac:cxnSpMk id="12" creationId="{747A31EE-5AC2-432C-A779-CAC89C6DF779}"/>
          </ac:cxnSpMkLst>
        </pc:cxnChg>
      </pc:sldChg>
      <pc:sldChg chg="addSp modSp mod">
        <pc:chgData name="Rodrigo Cunha" userId="485e093414a33d36" providerId="LiveId" clId="{1B9109BC-325F-4DA7-886B-5CF7F0EB5D9B}" dt="2020-12-14T03:40:02.424" v="116" actId="1076"/>
        <pc:sldMkLst>
          <pc:docMk/>
          <pc:sldMk cId="4066994462" sldId="300"/>
        </pc:sldMkLst>
        <pc:picChg chg="add mod">
          <ac:chgData name="Rodrigo Cunha" userId="485e093414a33d36" providerId="LiveId" clId="{1B9109BC-325F-4DA7-886B-5CF7F0EB5D9B}" dt="2020-12-14T03:40:02.424" v="116" actId="1076"/>
          <ac:picMkLst>
            <pc:docMk/>
            <pc:sldMk cId="4066994462" sldId="300"/>
            <ac:picMk id="5" creationId="{E135352E-DA2E-4D46-90CC-AF2CE42AB2C5}"/>
          </ac:picMkLst>
        </pc:picChg>
      </pc:sldChg>
      <pc:sldChg chg="addSp delSp modSp mod">
        <pc:chgData name="Rodrigo Cunha" userId="485e093414a33d36" providerId="LiveId" clId="{1B9109BC-325F-4DA7-886B-5CF7F0EB5D9B}" dt="2020-12-14T03:36:31.397" v="97" actId="1076"/>
        <pc:sldMkLst>
          <pc:docMk/>
          <pc:sldMk cId="2749029897" sldId="301"/>
        </pc:sldMkLst>
        <pc:spChg chg="del">
          <ac:chgData name="Rodrigo Cunha" userId="485e093414a33d36" providerId="LiveId" clId="{1B9109BC-325F-4DA7-886B-5CF7F0EB5D9B}" dt="2020-12-14T03:22:18.931" v="50" actId="478"/>
          <ac:spMkLst>
            <pc:docMk/>
            <pc:sldMk cId="2749029897" sldId="301"/>
            <ac:spMk id="3" creationId="{20B9C76E-5636-44B7-83BA-5778C93B6FDF}"/>
          </ac:spMkLst>
        </pc:spChg>
        <pc:grpChg chg="add mod">
          <ac:chgData name="Rodrigo Cunha" userId="485e093414a33d36" providerId="LiveId" clId="{1B9109BC-325F-4DA7-886B-5CF7F0EB5D9B}" dt="2020-12-14T03:25:16.994" v="65" actId="1076"/>
          <ac:grpSpMkLst>
            <pc:docMk/>
            <pc:sldMk cId="2749029897" sldId="301"/>
            <ac:grpSpMk id="6" creationId="{DDBC7C0A-4DEB-4AAF-A9F3-7207FEF6F922}"/>
          </ac:grpSpMkLst>
        </pc:grpChg>
        <pc:grpChg chg="add mod">
          <ac:chgData name="Rodrigo Cunha" userId="485e093414a33d36" providerId="LiveId" clId="{1B9109BC-325F-4DA7-886B-5CF7F0EB5D9B}" dt="2020-12-14T03:25:09.361" v="63" actId="1076"/>
          <ac:grpSpMkLst>
            <pc:docMk/>
            <pc:sldMk cId="2749029897" sldId="301"/>
            <ac:grpSpMk id="9" creationId="{E9D05D7E-2E1D-43FE-ADE2-3FBDEED2F38E}"/>
          </ac:grpSpMkLst>
        </pc:grpChg>
        <pc:picChg chg="add del">
          <ac:chgData name="Rodrigo Cunha" userId="485e093414a33d36" providerId="LiveId" clId="{1B9109BC-325F-4DA7-886B-5CF7F0EB5D9B}" dt="2020-12-14T03:19:50.471" v="32" actId="21"/>
          <ac:picMkLst>
            <pc:docMk/>
            <pc:sldMk cId="2749029897" sldId="301"/>
            <ac:picMk id="4" creationId="{772C6353-9071-47B7-AEA0-2C111A0BCA80}"/>
          </ac:picMkLst>
        </pc:picChg>
        <pc:picChg chg="add mod">
          <ac:chgData name="Rodrigo Cunha" userId="485e093414a33d36" providerId="LiveId" clId="{1B9109BC-325F-4DA7-886B-5CF7F0EB5D9B}" dt="2020-12-14T03:25:06.334" v="62" actId="1076"/>
          <ac:picMkLst>
            <pc:docMk/>
            <pc:sldMk cId="2749029897" sldId="301"/>
            <ac:picMk id="5" creationId="{41F529DF-E970-4319-97FB-744D1C86DD47}"/>
          </ac:picMkLst>
        </pc:picChg>
        <pc:picChg chg="add mod">
          <ac:chgData name="Rodrigo Cunha" userId="485e093414a33d36" providerId="LiveId" clId="{1B9109BC-325F-4DA7-886B-5CF7F0EB5D9B}" dt="2020-12-14T03:36:31.397" v="97" actId="1076"/>
          <ac:picMkLst>
            <pc:docMk/>
            <pc:sldMk cId="2749029897" sldId="301"/>
            <ac:picMk id="12" creationId="{126DA1AC-74AF-470D-8048-9CD379416CFC}"/>
          </ac:picMkLst>
        </pc:picChg>
        <pc:cxnChg chg="mod">
          <ac:chgData name="Rodrigo Cunha" userId="485e093414a33d36" providerId="LiveId" clId="{1B9109BC-325F-4DA7-886B-5CF7F0EB5D9B}" dt="2020-12-14T03:24:40.109" v="54"/>
          <ac:cxnSpMkLst>
            <pc:docMk/>
            <pc:sldMk cId="2749029897" sldId="301"/>
            <ac:cxnSpMk id="7" creationId="{D7EC66AA-5956-4EE7-8E81-F9D650FF7812}"/>
          </ac:cxnSpMkLst>
        </pc:cxnChg>
        <pc:cxnChg chg="mod">
          <ac:chgData name="Rodrigo Cunha" userId="485e093414a33d36" providerId="LiveId" clId="{1B9109BC-325F-4DA7-886B-5CF7F0EB5D9B}" dt="2020-12-14T03:24:40.109" v="54"/>
          <ac:cxnSpMkLst>
            <pc:docMk/>
            <pc:sldMk cId="2749029897" sldId="301"/>
            <ac:cxnSpMk id="8" creationId="{1C0BA7D1-B37C-42D9-8175-8739F41A1BA0}"/>
          </ac:cxnSpMkLst>
        </pc:cxnChg>
        <pc:cxnChg chg="mod">
          <ac:chgData name="Rodrigo Cunha" userId="485e093414a33d36" providerId="LiveId" clId="{1B9109BC-325F-4DA7-886B-5CF7F0EB5D9B}" dt="2020-12-14T03:24:44.128" v="56"/>
          <ac:cxnSpMkLst>
            <pc:docMk/>
            <pc:sldMk cId="2749029897" sldId="301"/>
            <ac:cxnSpMk id="10" creationId="{FEED597D-C662-4812-8128-BDF963AE1512}"/>
          </ac:cxnSpMkLst>
        </pc:cxnChg>
        <pc:cxnChg chg="mod">
          <ac:chgData name="Rodrigo Cunha" userId="485e093414a33d36" providerId="LiveId" clId="{1B9109BC-325F-4DA7-886B-5CF7F0EB5D9B}" dt="2020-12-14T03:24:44.128" v="56"/>
          <ac:cxnSpMkLst>
            <pc:docMk/>
            <pc:sldMk cId="2749029897" sldId="301"/>
            <ac:cxnSpMk id="11" creationId="{4F442826-62E7-4C7E-AA5F-3257BB26141C}"/>
          </ac:cxnSpMkLst>
        </pc:cxnChg>
      </pc:sldChg>
      <pc:sldChg chg="addSp modSp mod">
        <pc:chgData name="Rodrigo Cunha" userId="485e093414a33d36" providerId="LiveId" clId="{1B9109BC-325F-4DA7-886B-5CF7F0EB5D9B}" dt="2020-12-14T03:37:55.271" v="109" actId="1076"/>
        <pc:sldMkLst>
          <pc:docMk/>
          <pc:sldMk cId="4005115656" sldId="302"/>
        </pc:sldMkLst>
        <pc:picChg chg="add mod">
          <ac:chgData name="Rodrigo Cunha" userId="485e093414a33d36" providerId="LiveId" clId="{1B9109BC-325F-4DA7-886B-5CF7F0EB5D9B}" dt="2020-12-14T03:37:55.271" v="109" actId="1076"/>
          <ac:picMkLst>
            <pc:docMk/>
            <pc:sldMk cId="4005115656" sldId="302"/>
            <ac:picMk id="6" creationId="{76545DA3-0211-41AA-9013-2056037E0525}"/>
          </ac:picMkLst>
        </pc:picChg>
      </pc:sldChg>
      <pc:sldChg chg="addSp delSp modSp mod">
        <pc:chgData name="Rodrigo Cunha" userId="485e093414a33d36" providerId="LiveId" clId="{1B9109BC-325F-4DA7-886B-5CF7F0EB5D9B}" dt="2020-12-14T03:36:20.727" v="95" actId="1076"/>
        <pc:sldMkLst>
          <pc:docMk/>
          <pc:sldMk cId="2547062436" sldId="309"/>
        </pc:sldMkLst>
        <pc:spChg chg="del">
          <ac:chgData name="Rodrigo Cunha" userId="485e093414a33d36" providerId="LiveId" clId="{1B9109BC-325F-4DA7-886B-5CF7F0EB5D9B}" dt="2020-12-14T03:13:43.742" v="21" actId="478"/>
          <ac:spMkLst>
            <pc:docMk/>
            <pc:sldMk cId="2547062436" sldId="309"/>
            <ac:spMk id="3" creationId="{20B9C76E-5636-44B7-83BA-5778C93B6FDF}"/>
          </ac:spMkLst>
        </pc:spChg>
        <pc:spChg chg="add mod">
          <ac:chgData name="Rodrigo Cunha" userId="485e093414a33d36" providerId="LiveId" clId="{1B9109BC-325F-4DA7-886B-5CF7F0EB5D9B}" dt="2020-12-14T03:13:43.742" v="21" actId="478"/>
          <ac:spMkLst>
            <pc:docMk/>
            <pc:sldMk cId="2547062436" sldId="309"/>
            <ac:spMk id="6" creationId="{5DB4C3D1-A600-4515-8CD3-F495FC189689}"/>
          </ac:spMkLst>
        </pc:spChg>
        <pc:picChg chg="add mod">
          <ac:chgData name="Rodrigo Cunha" userId="485e093414a33d36" providerId="LiveId" clId="{1B9109BC-325F-4DA7-886B-5CF7F0EB5D9B}" dt="2020-12-14T03:36:20.727" v="95" actId="1076"/>
          <ac:picMkLst>
            <pc:docMk/>
            <pc:sldMk cId="2547062436" sldId="309"/>
            <ac:picMk id="7" creationId="{D6BB6741-CF68-44FB-B9E1-F220CD849E6B}"/>
          </ac:picMkLst>
        </pc:picChg>
      </pc:sldChg>
      <pc:sldChg chg="new del">
        <pc:chgData name="Rodrigo Cunha" userId="485e093414a33d36" providerId="LiveId" clId="{1B9109BC-325F-4DA7-886B-5CF7F0EB5D9B}" dt="2020-12-14T03:39:43.749" v="111" actId="47"/>
        <pc:sldMkLst>
          <pc:docMk/>
          <pc:sldMk cId="4108870966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CC28B-FC4D-4C5A-AEB4-3AC6C1AAB4A4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92AFC-AE15-436B-BCBF-DA717CCB67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68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27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quase 9 milhões de pessoas em </a:t>
            </a:r>
            <a:r>
              <a:rPr lang="pt-BR" dirty="0" err="1"/>
              <a:t>sp</a:t>
            </a:r>
            <a:r>
              <a:rPr lang="pt-BR" dirty="0"/>
              <a:t> usam ônibus por dia </a:t>
            </a:r>
          </a:p>
          <a:p>
            <a:pPr marL="171450" indent="-171450">
              <a:buFontTx/>
              <a:buChar char="-"/>
            </a:pPr>
            <a:r>
              <a:rPr lang="pt-BR" dirty="0"/>
              <a:t>problemas no controle do fluxo, o que causa problemas na administração das linhas (catracas)</a:t>
            </a:r>
          </a:p>
          <a:p>
            <a:pPr marL="171450" indent="-171450">
              <a:buFontTx/>
              <a:buChar char="-"/>
            </a:pPr>
            <a:r>
              <a:rPr lang="pt-BR" dirty="0"/>
              <a:t>Quem sofre com isso são as pessoas que utilizam o transporte público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49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utilização de sensores para fazer a medição do fluxo</a:t>
            </a:r>
          </a:p>
          <a:p>
            <a:r>
              <a:rPr lang="pt-BR" dirty="0"/>
              <a:t>- melhorar a coleta de dados (catracas)</a:t>
            </a:r>
          </a:p>
          <a:p>
            <a:r>
              <a:rPr lang="pt-BR" dirty="0"/>
              <a:t>- disponibilizar as informações para as transportadoras para melhorar a administração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0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utilização de sensores para fazer a medição do fluxo</a:t>
            </a:r>
          </a:p>
          <a:p>
            <a:r>
              <a:rPr lang="pt-BR" dirty="0"/>
              <a:t>- melhorar a coleta de dados (catracas)</a:t>
            </a:r>
          </a:p>
          <a:p>
            <a:r>
              <a:rPr lang="pt-BR" dirty="0"/>
              <a:t>- disponibilizar as informações para as transportadoras para melhorar a administração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26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92AFC-AE15-436B-BCBF-DA717CCB678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44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E8472-8775-4B09-B524-8D853FAF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321B05-50D6-4FDB-8447-F4D693AA3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8E189-809D-4597-AD76-2848F858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E83122-3A20-45C3-B059-893E15D1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D2322-FF24-43F3-867A-F597AB84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71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0FB3D-5181-4EEA-B246-7E58A8DB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BA95E8-0D1D-4E65-8287-B4E4D17DF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7D081A-2A4F-4E67-B06E-EE636B3C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85218-49F1-4B04-9150-3C0F7346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441334-2C28-4472-B44B-2436568E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73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18ED7E-DF73-4706-94FC-E370E73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AF4BA1-21EB-453F-8438-D9216BF65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E2F42A-9F24-43C4-B034-24EF0540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89553-40D3-41E4-9A79-2F1E81B3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8C786A-FC7A-4034-8A60-D3C43C9C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37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8D9BD-AA42-4F19-BB55-F8F0EBDA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737603-EA6E-4E21-8E79-39C0D667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104B31-1F57-4C3A-92E7-6AB8E4C9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3C0C11-6A89-4D92-8527-DB1E1820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47AED6-1274-44BD-A25D-72B2095D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0EF74-F6E9-4883-A72D-B0028227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9E1871-C6AB-44E9-97A2-004D8663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85906C-F3F5-44D9-AC3D-94E24A40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B81654-6C93-4428-8E9F-78C9E479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B6D29-5FDC-46B4-99B4-512D2B95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95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6B35F-4426-49C4-9720-ACCDB512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3B624-DB6B-44A5-B53C-F8555CA55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312796-F0C9-4869-BE7F-F50B75F0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85A929-3D9A-4411-9E3E-3B5CEAC7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484711-579F-4662-B02D-1EAD58BF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5A9430-6D6D-4877-AF45-74F2C49D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52195-23BB-4EBD-A497-08170E19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DD09-D766-4B43-8888-740A28CF0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C98971-577C-418C-9FCA-DC453AD8E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D2CE29-DB82-4A87-8571-8F96BB608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8BB2779-D5E5-4BD1-9B67-F6CCD9E52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F18E04-01E5-41DC-A121-BFE77C61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B7B01A-A7A6-40A3-B7BA-BD05DD10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7BD172-8558-4230-8992-CFA0478A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3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BEEE6-EDB4-4B87-9F8C-8DE7A64F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A5AB52-4AF2-4E6A-9C55-7300657F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C5B8988-99FF-4DE8-93A5-08F9E0AE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21ACBC-8F7C-48FA-A2F1-7EB13F15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57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674B23-5EB4-4208-8E22-E1EB5143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1BCBB3-30E2-45EB-A672-FF69FED7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2113A7-D1AD-46E4-B6F6-B748FBF3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280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E1AAF-E057-4AA2-8B15-C0E7529A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C86F2-75FA-43DF-BE86-0855BCEA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8BD4C6-C5FC-4898-83D5-D1AFBFF17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B33A32-3E8F-4599-9C31-06382D94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CBECE-85E4-4352-8B8C-9A8555FF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F9ACC0-1BF5-4526-A341-3D602429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89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ABC6F-CD94-430B-8209-79A8236D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90CE0C-143B-4A5B-BDDD-C16EFC9A4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828C6E-6AF2-40BC-B348-41BA275F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38CDD3-66EF-48DF-BCE3-4617BD98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921096-8790-4AA0-8095-0FBACAFF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4790DB-630A-4212-9367-588A9582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26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47A49B-F3C3-46C2-94EB-A0BB20B3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012801-E7EB-4619-BFFC-E2EECA52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A2436B-B97A-426D-B19E-75CD97A3C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C75C-6473-4866-A723-061B251E6345}" type="datetimeFigureOut">
              <a:rPr lang="pt-BR" smtClean="0"/>
              <a:t>15/12/2020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CFD61-958C-4298-8732-A012F21BE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57FF06-2307-453C-AA6A-AF913D27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21598-3B6D-44C5-A8E5-B56F3EFBEF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31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A0DE6E6-2AD5-4025-BEFF-BC2F8F4C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559983"/>
            <a:ext cx="7800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Diagrama de Soluções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8E5C745-18DB-436F-9A41-B7FFC0C00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5" y="1204732"/>
            <a:ext cx="10194971" cy="50974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CAF957-45B4-4602-82EA-C50E2C8A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BPM-N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9C76E-5636-44B7-83BA-5778C93B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0787"/>
            <a:ext cx="10515600" cy="18053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Escolhemos dois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BPM-</a:t>
            </a:r>
            <a:r>
              <a:rPr lang="pt-BR" sz="4000" dirty="0" err="1">
                <a:solidFill>
                  <a:srgbClr val="278EA5"/>
                </a:solidFill>
                <a:latin typeface="Berlin Sans FB" panose="020E0602020502020306" pitchFamily="34" charset="0"/>
              </a:rPr>
              <a:t>Ns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do legado que seriam importantes para a compreensão dos entregáveis dessa Sprint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7715FF-D13F-4A8A-8122-6873A895B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89549FE9-F5E6-476D-9633-870C3E0087F9}"/>
              </a:ext>
            </a:extLst>
          </p:cNvPr>
          <p:cNvGrpSpPr/>
          <p:nvPr/>
        </p:nvGrpSpPr>
        <p:grpSpPr>
          <a:xfrm>
            <a:off x="4600977" y="1690688"/>
            <a:ext cx="2990046" cy="721885"/>
            <a:chOff x="4441179" y="4240496"/>
            <a:chExt cx="2990046" cy="721885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CE1FD117-16D0-4180-AC73-2CD0E769E7A0}"/>
                </a:ext>
              </a:extLst>
            </p:cNvPr>
            <p:cNvGrpSpPr/>
            <p:nvPr/>
          </p:nvGrpSpPr>
          <p:grpSpPr>
            <a:xfrm>
              <a:off x="4547711" y="4241313"/>
              <a:ext cx="2883514" cy="720250"/>
              <a:chOff x="3653161" y="4242167"/>
              <a:chExt cx="2883514" cy="720250"/>
            </a:xfrm>
          </p:grpSpPr>
          <p:pic>
            <p:nvPicPr>
              <p:cNvPr id="6" name="Gráfico 5" descr="Bolas de Harvey 100% estrutura de tópicos">
                <a:extLst>
                  <a:ext uri="{FF2B5EF4-FFF2-40B4-BE49-F238E27FC236}">
                    <a16:creationId xmlns:a16="http://schemas.microsoft.com/office/drawing/2014/main" id="{07F69C36-4544-436C-A902-3E18EABC0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53161" y="4242417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8" name="Gráfico 7" descr="Naipe de ouro estrutura de tópicos">
                <a:extLst>
                  <a:ext uri="{FF2B5EF4-FFF2-40B4-BE49-F238E27FC236}">
                    <a16:creationId xmlns:a16="http://schemas.microsoft.com/office/drawing/2014/main" id="{A032BE23-DFDB-457A-8E61-F16C410C6A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16675" y="4242167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4D21BAB6-D617-4B7C-9D30-68D9B75F8C32}"/>
                </a:ext>
              </a:extLst>
            </p:cNvPr>
            <p:cNvGrpSpPr/>
            <p:nvPr/>
          </p:nvGrpSpPr>
          <p:grpSpPr>
            <a:xfrm>
              <a:off x="4441179" y="4240496"/>
              <a:ext cx="2883514" cy="721885"/>
              <a:chOff x="4654243" y="5151545"/>
              <a:chExt cx="2883514" cy="721885"/>
            </a:xfrm>
          </p:grpSpPr>
          <p:pic>
            <p:nvPicPr>
              <p:cNvPr id="15" name="Gráfico 14" descr="Naipe de ouro com preenchimento sólido">
                <a:extLst>
                  <a:ext uri="{FF2B5EF4-FFF2-40B4-BE49-F238E27FC236}">
                    <a16:creationId xmlns:a16="http://schemas.microsoft.com/office/drawing/2014/main" id="{BDF104A4-7097-416F-9D09-A45EED5FF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17757" y="5151545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7" name="Gráfico 16" descr="Bolas de Harvey 100% com preenchimento sólido">
                <a:extLst>
                  <a:ext uri="{FF2B5EF4-FFF2-40B4-BE49-F238E27FC236}">
                    <a16:creationId xmlns:a16="http://schemas.microsoft.com/office/drawing/2014/main" id="{8BA8057A-2918-453E-B423-016D7D44E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54243" y="515343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19" name="Gráfico 18" descr="Seta para Direita com preenchimento sólido">
                <a:extLst>
                  <a:ext uri="{FF2B5EF4-FFF2-40B4-BE49-F238E27FC236}">
                    <a16:creationId xmlns:a16="http://schemas.microsoft.com/office/drawing/2014/main" id="{0B658B45-2680-46E7-9DBC-0C65066B8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36000" y="5151545"/>
                <a:ext cx="72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781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5E2B6-5704-46F6-9178-3DB8A170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566" y="5167311"/>
            <a:ext cx="3520612" cy="4860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Verificação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117A0-39D0-40B6-92FC-A692C22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3BAE63D-CF90-437B-B159-2B268AD7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66" y="1837523"/>
            <a:ext cx="10150867" cy="318295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B5EEC50-40D5-4E04-81BB-7593C164252D}"/>
              </a:ext>
            </a:extLst>
          </p:cNvPr>
          <p:cNvGrpSpPr/>
          <p:nvPr/>
        </p:nvGrpSpPr>
        <p:grpSpPr>
          <a:xfrm>
            <a:off x="838200" y="1592564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A323C7C-B40C-4FAC-8495-1902E095336E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62213410-3B00-4AFF-BA9F-6CFEBD0C738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25CB68-49F2-4E9A-A554-881430400F7C}"/>
              </a:ext>
            </a:extLst>
          </p:cNvPr>
          <p:cNvGrpSpPr/>
          <p:nvPr/>
        </p:nvGrpSpPr>
        <p:grpSpPr>
          <a:xfrm rot="10800000">
            <a:off x="10455597" y="4216014"/>
            <a:ext cx="898203" cy="951297"/>
            <a:chOff x="8631877" y="5334885"/>
            <a:chExt cx="898203" cy="951297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CAE6C044-4EC8-4E40-8DE2-00620D10F940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573A609-92A7-45DA-B067-7DD9FFD0F58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11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BPMN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5E2B6-5704-46F6-9178-3DB8A170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73" y="4681252"/>
            <a:ext cx="2757755" cy="486060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278EA5"/>
                </a:solidFill>
                <a:latin typeface="Berlin Sans FB" panose="020E0602020502020306" pitchFamily="34" charset="0"/>
              </a:rPr>
              <a:t>Coleta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5117A0-39D0-40B6-92FC-A692C222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86E38DA3-A721-4601-8CA2-577765C0F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3" y="2288231"/>
            <a:ext cx="11229654" cy="2281538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DC36DCEC-28FD-46A9-82D5-D6E6C598F630}"/>
              </a:ext>
            </a:extLst>
          </p:cNvPr>
          <p:cNvGrpSpPr/>
          <p:nvPr/>
        </p:nvGrpSpPr>
        <p:grpSpPr>
          <a:xfrm>
            <a:off x="294502" y="2095998"/>
            <a:ext cx="898203" cy="951297"/>
            <a:chOff x="8631877" y="5334885"/>
            <a:chExt cx="898203" cy="95129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E026DB90-71BA-4A33-8F00-C3C933C69BE9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93AEE4E-61BD-4AE8-844E-AB843573B10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736E1A5-6056-47BE-84DD-748B3C642702}"/>
              </a:ext>
            </a:extLst>
          </p:cNvPr>
          <p:cNvGrpSpPr/>
          <p:nvPr/>
        </p:nvGrpSpPr>
        <p:grpSpPr>
          <a:xfrm rot="10800000">
            <a:off x="10935998" y="3800544"/>
            <a:ext cx="898203" cy="951297"/>
            <a:chOff x="8631877" y="5334885"/>
            <a:chExt cx="898203" cy="951297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CD6FB5E5-FB88-4855-BCC5-B14E5DC047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052D15AA-4483-4862-AD4C-54CB95A06D15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Diagrama de Classes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6D1341-C3AD-4699-9A56-15B7045B1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1249B3-BEC7-455B-B973-087ACBFA8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4"/>
          <a:stretch/>
        </p:blipFill>
        <p:spPr>
          <a:xfrm>
            <a:off x="604258" y="1726353"/>
            <a:ext cx="10983483" cy="3405294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60A265F-7456-4916-9912-AD7D7B73C41F}"/>
              </a:ext>
            </a:extLst>
          </p:cNvPr>
          <p:cNvGrpSpPr/>
          <p:nvPr/>
        </p:nvGrpSpPr>
        <p:grpSpPr>
          <a:xfrm rot="16200000">
            <a:off x="478336" y="4376632"/>
            <a:ext cx="898203" cy="951297"/>
            <a:chOff x="8631877" y="5334885"/>
            <a:chExt cx="898203" cy="951297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42AF89F-3285-4D15-B75B-256BB7DC590A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21DDBC53-E55A-4918-8CE4-FA0524B612B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91BCE38-E3CE-4163-8637-86048C9BB2D8}"/>
              </a:ext>
            </a:extLst>
          </p:cNvPr>
          <p:cNvGrpSpPr/>
          <p:nvPr/>
        </p:nvGrpSpPr>
        <p:grpSpPr>
          <a:xfrm rot="5400000">
            <a:off x="10825620" y="1514830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3C73080-C34F-4C4A-B4A5-C03C9B00F66D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1B92739-0EB9-49C9-BCFF-3573711E037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317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879251B-A2B2-4AEA-AF9F-5C8FCE60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67" y="1849422"/>
            <a:ext cx="10690261" cy="26946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Criar uma forma de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interação </a:t>
            </a: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com os passageiros através de uma tela de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Avaliações</a:t>
            </a:r>
            <a:r>
              <a:rPr lang="pt-BR" sz="4400" dirty="0">
                <a:solidFill>
                  <a:schemeClr val="bg1"/>
                </a:solidFill>
                <a:latin typeface="Berlin Sans FB" panose="020E0602020502020306" pitchFamily="34" charset="0"/>
              </a:rPr>
              <a:t>. Dessa maneira teremos </a:t>
            </a:r>
            <a:r>
              <a:rPr lang="pt-BR" sz="4400" dirty="0">
                <a:solidFill>
                  <a:srgbClr val="278EA5"/>
                </a:solidFill>
                <a:latin typeface="Berlin Sans FB" panose="020E0602020502020306" pitchFamily="34" charset="0"/>
              </a:rPr>
              <a:t>dados mais precisos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0EDA070-9C50-48DE-BBF4-7A53F4EB2EC6}"/>
              </a:ext>
            </a:extLst>
          </p:cNvPr>
          <p:cNvSpPr txBox="1">
            <a:spLocks/>
          </p:cNvSpPr>
          <p:nvPr/>
        </p:nvSpPr>
        <p:spPr>
          <a:xfrm>
            <a:off x="838200" y="25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Inovação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99AFC2-9138-42CB-9906-2E9BCC0C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657FD0F1-AF9D-449D-8D57-17757B936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98" y="4811393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Site Institucional e Dashboard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512027-613A-4F55-B1CB-92EE530D7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B0304D1-2DD5-487E-812B-CF03283A8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" r="251"/>
          <a:stretch/>
        </p:blipFill>
        <p:spPr>
          <a:xfrm>
            <a:off x="1549400" y="1614391"/>
            <a:ext cx="9093200" cy="4457002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135352E-DA2E-4D46-90CC-AF2CE42AB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667906"/>
            <a:ext cx="720000" cy="720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6863B22-3F5B-499E-9A51-DE557913996F}"/>
              </a:ext>
            </a:extLst>
          </p:cNvPr>
          <p:cNvGrpSpPr/>
          <p:nvPr/>
        </p:nvGrpSpPr>
        <p:grpSpPr>
          <a:xfrm>
            <a:off x="1434394" y="1492385"/>
            <a:ext cx="898203" cy="951297"/>
            <a:chOff x="8631877" y="5334885"/>
            <a:chExt cx="898203" cy="951297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5FC8F14A-7531-4025-96B0-3BD9D1DC890C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872BDE46-37F3-455D-B724-75D8618D65F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07D44CA-D6B6-44BB-A5F1-539941388DB9}"/>
              </a:ext>
            </a:extLst>
          </p:cNvPr>
          <p:cNvGrpSpPr/>
          <p:nvPr/>
        </p:nvGrpSpPr>
        <p:grpSpPr>
          <a:xfrm rot="10800000">
            <a:off x="9859796" y="5252262"/>
            <a:ext cx="898203" cy="951297"/>
            <a:chOff x="8631877" y="5334885"/>
            <a:chExt cx="898203" cy="951297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006B2305-4157-4E98-9F1D-4512AB6A54E4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41C54C5F-743A-4C98-B230-3BE3EA41299A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99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API Python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47E3C-6E6F-4FE3-8ED9-CD0FF3B2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78" y="2193125"/>
            <a:ext cx="6281791" cy="24717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2194FF-0611-4524-B21D-7B2F6AD12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8B116A-BC3C-431B-9E09-05875B8EC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778"/>
          <a:stretch/>
        </p:blipFill>
        <p:spPr>
          <a:xfrm>
            <a:off x="591473" y="1730110"/>
            <a:ext cx="4225785" cy="3397779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BB942A4-AFE8-4C61-8271-B28F77129E1F}"/>
              </a:ext>
            </a:extLst>
          </p:cNvPr>
          <p:cNvCxnSpPr>
            <a:cxnSpLocks/>
          </p:cNvCxnSpPr>
          <p:nvPr/>
        </p:nvCxnSpPr>
        <p:spPr>
          <a:xfrm>
            <a:off x="5409398" y="1309036"/>
            <a:ext cx="0" cy="4398745"/>
          </a:xfrm>
          <a:prstGeom prst="line">
            <a:avLst/>
          </a:prstGeom>
          <a:ln w="1905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CBD90734-594B-42BB-98B0-4E9C558B5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56445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4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Telegram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2C6353-9071-47B7-AEA0-2C111A0B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F529DF-E970-4319-97FB-744D1C86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934" y="1690688"/>
            <a:ext cx="6666131" cy="4109586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DBC7C0A-4DEB-4AAF-A9F3-7207FEF6F922}"/>
              </a:ext>
            </a:extLst>
          </p:cNvPr>
          <p:cNvGrpSpPr/>
          <p:nvPr/>
        </p:nvGrpSpPr>
        <p:grpSpPr>
          <a:xfrm rot="5400000">
            <a:off x="8653300" y="1527982"/>
            <a:ext cx="898203" cy="951297"/>
            <a:chOff x="8631877" y="5334885"/>
            <a:chExt cx="898203" cy="951297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D7EC66AA-5956-4EE7-8E81-F9D650FF781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1C0BA7D1-B37C-42D9-8175-8739F41A1BA0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9D05D7E-2E1D-43FE-ADE2-3FBDEED2F38E}"/>
              </a:ext>
            </a:extLst>
          </p:cNvPr>
          <p:cNvGrpSpPr/>
          <p:nvPr/>
        </p:nvGrpSpPr>
        <p:grpSpPr>
          <a:xfrm rot="16200000">
            <a:off x="2630335" y="5026923"/>
            <a:ext cx="898203" cy="951297"/>
            <a:chOff x="8631877" y="5334885"/>
            <a:chExt cx="898203" cy="9512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FEED597D-C662-4812-8128-BDF963AE1512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F442826-62E7-4C7E-AA5F-3257BB26141C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126DA1AC-74AF-470D-8048-9CD379416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6679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2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C0F3E-A22D-4797-ABE3-60287E70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49" y="293167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JAVA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6B9E25-CF58-4FBC-8442-1848B22B5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2BF17C-BF13-46A6-9FAB-2607E14A4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" t="420" r="335" b="54"/>
          <a:stretch/>
        </p:blipFill>
        <p:spPr>
          <a:xfrm>
            <a:off x="2701875" y="1087494"/>
            <a:ext cx="6788250" cy="468301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EEA6CFD-310C-4406-8C70-AA7673C9F227}"/>
              </a:ext>
            </a:extLst>
          </p:cNvPr>
          <p:cNvGrpSpPr/>
          <p:nvPr/>
        </p:nvGrpSpPr>
        <p:grpSpPr>
          <a:xfrm>
            <a:off x="2530797" y="917984"/>
            <a:ext cx="898203" cy="951297"/>
            <a:chOff x="8631877" y="5334885"/>
            <a:chExt cx="898203" cy="951297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7401744-7B97-437D-A045-B5FF9BF7A4A4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874C332D-C257-4A24-9844-C8A597DA0B97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A7FEB2C-3E5B-4C38-8815-84994B829E9B}"/>
              </a:ext>
            </a:extLst>
          </p:cNvPr>
          <p:cNvGrpSpPr/>
          <p:nvPr/>
        </p:nvGrpSpPr>
        <p:grpSpPr>
          <a:xfrm rot="10800000">
            <a:off x="8834457" y="4978557"/>
            <a:ext cx="898203" cy="951297"/>
            <a:chOff x="8631877" y="5334885"/>
            <a:chExt cx="898203" cy="951297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9F86B8FF-98F5-48ED-81CC-4F874D86717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47A31EE-5AC2-432C-A779-CAC89C6DF77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2E6A2E98-B537-4228-836C-310F65AC9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55798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Integrantes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9E93102-20A1-484A-A47D-8D135E386B7A}"/>
              </a:ext>
            </a:extLst>
          </p:cNvPr>
          <p:cNvSpPr/>
          <p:nvPr/>
        </p:nvSpPr>
        <p:spPr>
          <a:xfrm>
            <a:off x="217717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2AF2937-0D24-46C7-8630-89DEC55EC75E}"/>
              </a:ext>
            </a:extLst>
          </p:cNvPr>
          <p:cNvSpPr txBox="1"/>
          <p:nvPr/>
        </p:nvSpPr>
        <p:spPr>
          <a:xfrm>
            <a:off x="1976550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Anna Beatriz Monteiro Guercio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9E3C65-FC75-47BE-AC5B-576F2CC73D7A}"/>
              </a:ext>
            </a:extLst>
          </p:cNvPr>
          <p:cNvSpPr txBox="1"/>
          <p:nvPr/>
        </p:nvSpPr>
        <p:spPr>
          <a:xfrm>
            <a:off x="4905375" y="3253360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Arthur Cabral de Souza Martins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2A1F01C-E006-4618-AA38-AA93D322D83B}"/>
              </a:ext>
            </a:extLst>
          </p:cNvPr>
          <p:cNvSpPr txBox="1"/>
          <p:nvPr/>
        </p:nvSpPr>
        <p:spPr>
          <a:xfrm>
            <a:off x="7834200" y="3239073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Eric Viezzer Lessa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865FB-D1B5-4A4D-B120-E2333F9C19D7}"/>
              </a:ext>
            </a:extLst>
          </p:cNvPr>
          <p:cNvSpPr txBox="1"/>
          <p:nvPr/>
        </p:nvSpPr>
        <p:spPr>
          <a:xfrm>
            <a:off x="1976550" y="5960159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Guilherme Comicio Paternezi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549C927-ACE1-4A30-991B-A639DBDEE206}"/>
              </a:ext>
            </a:extLst>
          </p:cNvPr>
          <p:cNvSpPr txBox="1"/>
          <p:nvPr/>
        </p:nvSpPr>
        <p:spPr>
          <a:xfrm>
            <a:off x="4905375" y="596015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Rodrigo Moreira Cunha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64E5924-DFDA-452F-8703-3CAD9F8B45C0}"/>
              </a:ext>
            </a:extLst>
          </p:cNvPr>
          <p:cNvSpPr txBox="1"/>
          <p:nvPr/>
        </p:nvSpPr>
        <p:spPr>
          <a:xfrm>
            <a:off x="7834200" y="5960157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Theodoro Freire Lima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4CE6C69-7160-4722-BEB3-794743121A85}"/>
              </a:ext>
            </a:extLst>
          </p:cNvPr>
          <p:cNvCxnSpPr>
            <a:cxnSpLocks/>
          </p:cNvCxnSpPr>
          <p:nvPr/>
        </p:nvCxnSpPr>
        <p:spPr>
          <a:xfrm flipH="1">
            <a:off x="7517931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F83B2FB-7962-483A-AC36-96D61C409254}"/>
              </a:ext>
            </a:extLst>
          </p:cNvPr>
          <p:cNvCxnSpPr>
            <a:cxnSpLocks/>
          </p:cNvCxnSpPr>
          <p:nvPr/>
        </p:nvCxnSpPr>
        <p:spPr>
          <a:xfrm flipH="1">
            <a:off x="4625975" y="1177704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867D883C-C145-4009-893A-F0D0145A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00" b="26249"/>
          <a:stretch/>
        </p:blipFill>
        <p:spPr>
          <a:xfrm>
            <a:off x="2267175" y="1349073"/>
            <a:ext cx="1800000" cy="180000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41B71B69-46F8-450D-BA8E-AA3088993B7C}"/>
              </a:ext>
            </a:extLst>
          </p:cNvPr>
          <p:cNvSpPr/>
          <p:nvPr/>
        </p:nvSpPr>
        <p:spPr>
          <a:xfrm>
            <a:off x="5106000" y="1273359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FB031D1A-D1F6-4081-A24C-299E401FF7A4}"/>
              </a:ext>
            </a:extLst>
          </p:cNvPr>
          <p:cNvSpPr/>
          <p:nvPr/>
        </p:nvSpPr>
        <p:spPr>
          <a:xfrm>
            <a:off x="8034825" y="1259073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99B769C-F8D9-4144-9B16-03D9888B737B}"/>
              </a:ext>
            </a:extLst>
          </p:cNvPr>
          <p:cNvSpPr/>
          <p:nvPr/>
        </p:nvSpPr>
        <p:spPr>
          <a:xfrm>
            <a:off x="2220524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63549800-A6B7-474A-9B9E-CBA4F9DE54E0}"/>
              </a:ext>
            </a:extLst>
          </p:cNvPr>
          <p:cNvSpPr/>
          <p:nvPr/>
        </p:nvSpPr>
        <p:spPr>
          <a:xfrm>
            <a:off x="5027362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A1B0D655-D904-43D1-8150-27297552B4A2}"/>
              </a:ext>
            </a:extLst>
          </p:cNvPr>
          <p:cNvSpPr/>
          <p:nvPr/>
        </p:nvSpPr>
        <p:spPr>
          <a:xfrm>
            <a:off x="8033375" y="3980157"/>
            <a:ext cx="1980000" cy="1980000"/>
          </a:xfrm>
          <a:prstGeom prst="rect">
            <a:avLst/>
          </a:prstGeom>
          <a:noFill/>
          <a:ln w="25400">
            <a:solidFill>
              <a:srgbClr val="2069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26C9CD9-D48A-47B6-AFCF-DF8BAD90F193}"/>
              </a:ext>
            </a:extLst>
          </p:cNvPr>
          <p:cNvCxnSpPr>
            <a:cxnSpLocks/>
          </p:cNvCxnSpPr>
          <p:nvPr/>
        </p:nvCxnSpPr>
        <p:spPr>
          <a:xfrm flipH="1">
            <a:off x="10413637" y="11760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40BB3AD1-381E-4519-B333-1BC144C18946}"/>
              </a:ext>
            </a:extLst>
          </p:cNvPr>
          <p:cNvCxnSpPr>
            <a:cxnSpLocks/>
          </p:cNvCxnSpPr>
          <p:nvPr/>
        </p:nvCxnSpPr>
        <p:spPr>
          <a:xfrm flipH="1">
            <a:off x="1494088" y="370333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m 51">
            <a:extLst>
              <a:ext uri="{FF2B5EF4-FFF2-40B4-BE49-F238E27FC236}">
                <a16:creationId xmlns:a16="http://schemas.microsoft.com/office/drawing/2014/main" id="{33D9D95C-11B5-4244-B977-56955F1CD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27" t="14630" r="227" b="29122"/>
          <a:stretch/>
        </p:blipFill>
        <p:spPr>
          <a:xfrm>
            <a:off x="8123375" y="1348054"/>
            <a:ext cx="1800000" cy="179992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39B7486-2FD4-494C-94BA-20E0DE5B23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0" b="15410"/>
          <a:stretch/>
        </p:blipFill>
        <p:spPr>
          <a:xfrm>
            <a:off x="5117362" y="4070157"/>
            <a:ext cx="1800000" cy="1800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1087C20-DFC6-46DF-9720-A59168B696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22" b="8234"/>
          <a:stretch/>
        </p:blipFill>
        <p:spPr>
          <a:xfrm>
            <a:off x="2311350" y="4070157"/>
            <a:ext cx="1800000" cy="18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0491CA7-BAAB-4D9B-9F8D-240043274D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581" b="435"/>
          <a:stretch/>
        </p:blipFill>
        <p:spPr>
          <a:xfrm>
            <a:off x="5204919" y="1367104"/>
            <a:ext cx="1800000" cy="1802186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C6D0239-A437-4749-A91A-CE924B0513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9E2951-0A50-4CC7-8C50-8BA10BDB0B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603" b="-2"/>
          <a:stretch/>
        </p:blipFill>
        <p:spPr>
          <a:xfrm>
            <a:off x="8128019" y="4068378"/>
            <a:ext cx="1800000" cy="18035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CE1472-E913-4B84-A37B-5AF787AA4B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6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AWS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B43C0F-D9C4-4F79-BDE8-CF858802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BB6741-CF68-44FB-B9E1-F220CD849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499879"/>
            <a:ext cx="720000" cy="7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89596AD-32B7-4397-ADB3-97899C01C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23"/>
          <a:stretch/>
        </p:blipFill>
        <p:spPr>
          <a:xfrm>
            <a:off x="1421258" y="1690688"/>
            <a:ext cx="9349483" cy="41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6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Cereja do Bolo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90F3ACA-1548-4CD7-B03D-36F90267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00" y="365125"/>
            <a:ext cx="720000" cy="720000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504703-252D-4187-BC43-2C77F9B11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9AE14C-4FEF-4628-9136-1A645C70C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04"/>
          <a:stretch/>
        </p:blipFill>
        <p:spPr>
          <a:xfrm>
            <a:off x="6371635" y="1841627"/>
            <a:ext cx="4765505" cy="317474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2B7BA3E-9311-4097-A5B5-2008CA02E60C}"/>
              </a:ext>
            </a:extLst>
          </p:cNvPr>
          <p:cNvCxnSpPr>
            <a:cxnSpLocks/>
          </p:cNvCxnSpPr>
          <p:nvPr/>
        </p:nvCxnSpPr>
        <p:spPr>
          <a:xfrm>
            <a:off x="5820366" y="1252308"/>
            <a:ext cx="0" cy="4398745"/>
          </a:xfrm>
          <a:prstGeom prst="line">
            <a:avLst/>
          </a:prstGeom>
          <a:ln w="19050">
            <a:solidFill>
              <a:srgbClr val="278E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89613367-DE1B-4666-9B66-8EC5ACACA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206" y="1672819"/>
            <a:ext cx="2509551" cy="36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Billing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504703-252D-4187-BC43-2C77F9B1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76545DA3-0211-41AA-9013-2056037E0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399" y="365125"/>
            <a:ext cx="720000" cy="72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D3C49DE-774E-4A9F-BBB7-CD8F1293C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22" y="4571421"/>
            <a:ext cx="9339646" cy="200424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E5A757C-CE7E-48AB-9B01-EAB010CC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42" y="803830"/>
            <a:ext cx="5610126" cy="3349663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DF8E4F5-D4EE-4F1E-864F-EF646FE2DC8E}"/>
              </a:ext>
            </a:extLst>
          </p:cNvPr>
          <p:cNvGrpSpPr/>
          <p:nvPr/>
        </p:nvGrpSpPr>
        <p:grpSpPr>
          <a:xfrm>
            <a:off x="838200" y="2108616"/>
            <a:ext cx="2997538" cy="1086095"/>
            <a:chOff x="529976" y="2199021"/>
            <a:chExt cx="2997538" cy="1086095"/>
          </a:xfrm>
        </p:grpSpPr>
        <p:pic>
          <p:nvPicPr>
            <p:cNvPr id="31" name="Imagem 30" descr="Logotipo&#10;&#10;Descrição gerada automaticamente">
              <a:extLst>
                <a:ext uri="{FF2B5EF4-FFF2-40B4-BE49-F238E27FC236}">
                  <a16:creationId xmlns:a16="http://schemas.microsoft.com/office/drawing/2014/main" id="{C86EB6CB-1C9B-4F57-B0B0-541FB602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514" y="2199021"/>
              <a:ext cx="1080000" cy="1080000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39AFEFDD-A2E9-4A43-9199-F14EBC342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76" y="2205116"/>
              <a:ext cx="1080000" cy="1080000"/>
            </a:xfrm>
            <a:prstGeom prst="rect">
              <a:avLst/>
            </a:prstGeom>
          </p:spPr>
        </p:pic>
        <p:sp>
          <p:nvSpPr>
            <p:cNvPr id="34" name="Sinal de Adição 33">
              <a:extLst>
                <a:ext uri="{FF2B5EF4-FFF2-40B4-BE49-F238E27FC236}">
                  <a16:creationId xmlns:a16="http://schemas.microsoft.com/office/drawing/2014/main" id="{4DD12177-57BC-4548-8655-81CB554F6212}"/>
                </a:ext>
              </a:extLst>
            </p:cNvPr>
            <p:cNvSpPr/>
            <p:nvPr/>
          </p:nvSpPr>
          <p:spPr>
            <a:xfrm>
              <a:off x="1848142" y="2661007"/>
              <a:ext cx="360000" cy="360000"/>
            </a:xfrm>
            <a:prstGeom prst="mathPlus">
              <a:avLst/>
            </a:prstGeom>
            <a:solidFill>
              <a:schemeClr val="tx1"/>
            </a:solidFill>
            <a:ln w="19050">
              <a:solidFill>
                <a:srgbClr val="278E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0511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E6F2A-FB77-4656-B7B4-3C13147B7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038"/>
            <a:ext cx="10515600" cy="5977923"/>
          </a:xfrm>
        </p:spPr>
        <p:txBody>
          <a:bodyPr>
            <a:norm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Obrigado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pela</a:t>
            </a:r>
            <a:b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</a:br>
            <a:r>
              <a:rPr lang="pt-BR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Atenção</a:t>
            </a:r>
            <a:r>
              <a:rPr lang="pt-BR" sz="7200" dirty="0">
                <a:solidFill>
                  <a:srgbClr val="278EA5"/>
                </a:solidFill>
                <a:latin typeface="Berlin Sans FB" panose="020E0602020502020306" pitchFamily="34" charset="0"/>
              </a:rPr>
              <a:t>!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81548B9-9F6A-4B20-81E7-9B92635F7632}"/>
              </a:ext>
            </a:extLst>
          </p:cNvPr>
          <p:cNvSpPr/>
          <p:nvPr/>
        </p:nvSpPr>
        <p:spPr>
          <a:xfrm>
            <a:off x="3742244" y="1512952"/>
            <a:ext cx="4707512" cy="3832093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6F4E16A-9C5B-4C0A-9C4B-25D88B292DE3}"/>
              </a:ext>
            </a:extLst>
          </p:cNvPr>
          <p:cNvGrpSpPr/>
          <p:nvPr/>
        </p:nvGrpSpPr>
        <p:grpSpPr>
          <a:xfrm rot="10800000">
            <a:off x="7761273" y="4622247"/>
            <a:ext cx="898203" cy="951297"/>
            <a:chOff x="8631877" y="5334885"/>
            <a:chExt cx="898203" cy="951297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2377038-51FD-4FCE-BE0C-04FFB4ED012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1A091C83-B63F-4799-A377-6C9041AAE44D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6B4BF51-9F35-440A-AF56-67AEE83C2EC5}"/>
              </a:ext>
            </a:extLst>
          </p:cNvPr>
          <p:cNvGrpSpPr/>
          <p:nvPr/>
        </p:nvGrpSpPr>
        <p:grpSpPr>
          <a:xfrm>
            <a:off x="3479491" y="1294613"/>
            <a:ext cx="898203" cy="951297"/>
            <a:chOff x="8631877" y="5334885"/>
            <a:chExt cx="898203" cy="951297"/>
          </a:xfrm>
        </p:grpSpPr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5D8CEDEC-9EE4-4828-99DA-ACB956474246}"/>
                </a:ext>
              </a:extLst>
            </p:cNvPr>
            <p:cNvCxnSpPr>
              <a:cxnSpLocks/>
            </p:cNvCxnSpPr>
            <p:nvPr/>
          </p:nvCxnSpPr>
          <p:spPr>
            <a:xfrm>
              <a:off x="8647117" y="5334885"/>
              <a:ext cx="0" cy="951297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75AD5900-22C7-487F-AFB9-21C85D801C44}"/>
                </a:ext>
              </a:extLst>
            </p:cNvPr>
            <p:cNvCxnSpPr>
              <a:cxnSpLocks/>
            </p:cNvCxnSpPr>
            <p:nvPr/>
          </p:nvCxnSpPr>
          <p:spPr>
            <a:xfrm>
              <a:off x="8631877" y="5345045"/>
              <a:ext cx="898203" cy="0"/>
            </a:xfrm>
            <a:prstGeom prst="line">
              <a:avLst/>
            </a:prstGeom>
            <a:ln w="31750">
              <a:solidFill>
                <a:srgbClr val="278E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64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Contextualização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09747" y="1773424"/>
            <a:ext cx="66146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“Aproximadamente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8,8 milhões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de pessoas pegam ônibus por dia em São Paulo”</a:t>
            </a:r>
            <a:endParaRPr lang="pt-BR" sz="2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185F9BB-15A9-44D5-AFA7-4044E945095D}"/>
              </a:ext>
            </a:extLst>
          </p:cNvPr>
          <p:cNvSpPr txBox="1"/>
          <p:nvPr/>
        </p:nvSpPr>
        <p:spPr>
          <a:xfrm>
            <a:off x="2537645" y="2727531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Fonte: Exame, dezembro/2019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02D3D9-F801-40B1-A3E3-F6B1ED0A169A}"/>
              </a:ext>
            </a:extLst>
          </p:cNvPr>
          <p:cNvSpPr txBox="1"/>
          <p:nvPr/>
        </p:nvSpPr>
        <p:spPr>
          <a:xfrm>
            <a:off x="4232180" y="4508354"/>
            <a:ext cx="6641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“Cobrador de ônibus é flagrado recolhendo dinheiro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sem rodar a catraca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0F971-A5AA-4753-BDBA-B74AB139EB3A}"/>
              </a:ext>
            </a:extLst>
          </p:cNvPr>
          <p:cNvSpPr txBox="1"/>
          <p:nvPr/>
        </p:nvSpPr>
        <p:spPr>
          <a:xfrm>
            <a:off x="6675120" y="546246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Fonte: G1, setembro/2014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50" y="1478375"/>
            <a:ext cx="1807332" cy="1807332"/>
          </a:xfrm>
          <a:prstGeom prst="rect">
            <a:avLst/>
          </a:prstGeom>
        </p:spPr>
      </p:pic>
      <p:pic>
        <p:nvPicPr>
          <p:cNvPr id="5" name="Imagem 4" descr="Uma imagem contendo desenho, luz, comida&#10;&#10;Descrição gerada automaticamente">
            <a:extLst>
              <a:ext uri="{FF2B5EF4-FFF2-40B4-BE49-F238E27FC236}">
                <a16:creationId xmlns:a16="http://schemas.microsoft.com/office/drawing/2014/main" id="{33869C29-BC05-41AA-B85C-50874218B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57" y="4202238"/>
            <a:ext cx="1557645" cy="1557645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16AD414-E04F-46DA-A008-112C43E7507D}"/>
              </a:ext>
            </a:extLst>
          </p:cNvPr>
          <p:cNvCxnSpPr>
            <a:cxnSpLocks/>
          </p:cNvCxnSpPr>
          <p:nvPr/>
        </p:nvCxnSpPr>
        <p:spPr>
          <a:xfrm flipH="1">
            <a:off x="4067688" y="3392880"/>
            <a:ext cx="1" cy="3176362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1CF1E2B-F194-4A12-BB54-969F4E1835E2}"/>
              </a:ext>
            </a:extLst>
          </p:cNvPr>
          <p:cNvCxnSpPr>
            <a:cxnSpLocks/>
          </p:cNvCxnSpPr>
          <p:nvPr/>
        </p:nvCxnSpPr>
        <p:spPr>
          <a:xfrm flipH="1">
            <a:off x="7769516" y="793860"/>
            <a:ext cx="1" cy="3176362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Problema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DC8BFE-464E-4F0D-90D7-FF54399F4B55}"/>
              </a:ext>
            </a:extLst>
          </p:cNvPr>
          <p:cNvSpPr txBox="1"/>
          <p:nvPr/>
        </p:nvSpPr>
        <p:spPr>
          <a:xfrm>
            <a:off x="359595" y="1290638"/>
            <a:ext cx="84864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Para manter um ônibus, é necessário desembolsar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R$32.000,00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por mês com manutenção e combustível.</a:t>
            </a:r>
          </a:p>
          <a:p>
            <a:r>
              <a:rPr lang="pt-BR" sz="1200" dirty="0">
                <a:solidFill>
                  <a:schemeClr val="bg1"/>
                </a:solidFill>
                <a:latin typeface="Berlin Sans FB" panose="020E0602020502020306" pitchFamily="34" charset="0"/>
              </a:rPr>
              <a:t>Fonte: Estadão, junho/2013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9345EE-58B2-434A-A3D3-60C7309950A6}"/>
              </a:ext>
            </a:extLst>
          </p:cNvPr>
          <p:cNvSpPr txBox="1"/>
          <p:nvPr/>
        </p:nvSpPr>
        <p:spPr>
          <a:xfrm>
            <a:off x="3133618" y="3119551"/>
            <a:ext cx="8700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Exemplo: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Uma linha tem 14km e o ônibus desta linha faz 15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viagens ao dia. </a:t>
            </a:r>
          </a:p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Com o diesel a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R$3,551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o gasto diário com combustível seria de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R$754,71 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e por mês seria de </a:t>
            </a:r>
            <a:r>
              <a:rPr lang="pt-BR" sz="2800" dirty="0">
                <a:solidFill>
                  <a:srgbClr val="278EA5"/>
                </a:solidFill>
                <a:latin typeface="Berlin Sans FB" panose="020E0602020502020306" pitchFamily="34" charset="0"/>
              </a:rPr>
              <a:t>R$22.371,30</a:t>
            </a:r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C69E13F-7668-4478-BD00-6027B6E69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1" y="3429000"/>
            <a:ext cx="1612462" cy="1612462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5D1C17F-1FA6-41D5-AB90-56B91A543A7A}"/>
              </a:ext>
            </a:extLst>
          </p:cNvPr>
          <p:cNvCxnSpPr>
            <a:cxnSpLocks/>
          </p:cNvCxnSpPr>
          <p:nvPr/>
        </p:nvCxnSpPr>
        <p:spPr>
          <a:xfrm flipH="1">
            <a:off x="2594488" y="3033712"/>
            <a:ext cx="4875" cy="2533650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BB1337B-DB02-4FBC-999C-5ED953571119}"/>
              </a:ext>
            </a:extLst>
          </p:cNvPr>
          <p:cNvCxnSpPr>
            <a:cxnSpLocks/>
          </p:cNvCxnSpPr>
          <p:nvPr/>
        </p:nvCxnSpPr>
        <p:spPr>
          <a:xfrm flipH="1">
            <a:off x="8866595" y="916810"/>
            <a:ext cx="1" cy="1886429"/>
          </a:xfrm>
          <a:prstGeom prst="line">
            <a:avLst/>
          </a:prstGeom>
          <a:ln w="25400">
            <a:solidFill>
              <a:srgbClr val="2069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F98C9EEB-1FC3-4A4B-BE27-A5EBA20A5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20" y="1103724"/>
            <a:ext cx="1512601" cy="15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4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58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Projeto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88010C-4937-4A1F-820C-FD863E867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23803" y="1913955"/>
            <a:ext cx="7944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Monitoramento do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fluxo de pessoas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dentro dos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ônibus públicos 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 o sensor TCRT 5000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55" y="4197619"/>
            <a:ext cx="1471690" cy="14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2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548BE-ABCF-486D-A843-274A9EA2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Personas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9C76E-5636-44B7-83BA-5778C93B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0768"/>
            <a:ext cx="10515600" cy="17964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Separamos nossas personas referente às funcionalidade atribuídas a cada um. Sendo elas 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Analista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,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 Desenvolvedor </a:t>
            </a:r>
            <a:r>
              <a:rPr lang="pt-BR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e</a:t>
            </a:r>
            <a:r>
              <a:rPr lang="pt-BR" sz="4000" dirty="0">
                <a:solidFill>
                  <a:srgbClr val="278EA5"/>
                </a:solidFill>
                <a:latin typeface="Berlin Sans FB" panose="020E0602020502020306" pitchFamily="34" charset="0"/>
              </a:rPr>
              <a:t> Cliente</a:t>
            </a:r>
            <a:endParaRPr lang="pt-BR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A71FCA-1C8F-4A68-AB52-8ADDAC04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6E645D8C-4283-4DE7-BCB1-B3BE4C86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408731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0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Persona - Analista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pic>
        <p:nvPicPr>
          <p:cNvPr id="16" name="Imagem 15" descr="Homem de terno e gravata&#10;&#10;Descrição gerada automaticamente">
            <a:extLst>
              <a:ext uri="{FF2B5EF4-FFF2-40B4-BE49-F238E27FC236}">
                <a16:creationId xmlns:a16="http://schemas.microsoft.com/office/drawing/2014/main" id="{0DBC2C7A-EB96-49E8-A275-97A1D5F5C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1" y="1774433"/>
            <a:ext cx="1101521" cy="165228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64725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30 – 35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Solteiro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Analista de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muitos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727652" y="4266806"/>
            <a:ext cx="812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analisar componentes da plataforma para assegurar seu funcionamento de maneira mais rasa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Manutenção da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Conhecer as ferramentas utilizados na 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Saber resolver problema mais simples das ferramentas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025131" y="2287916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Marcos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028FA31-7CBB-422E-B081-76F4D98C13B0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</p:spTree>
    <p:extLst>
      <p:ext uri="{BB962C8B-B14F-4D97-AF65-F5344CB8AC3E}">
        <p14:creationId xmlns:p14="http://schemas.microsoft.com/office/powerpoint/2010/main" val="283439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Persona - Desenvolvedor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B7E6B4-DC28-489D-BF2B-DF10862B5BF7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64725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35 – 40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Casado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Dev</a:t>
            </a: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pt-BR" sz="19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Senior</a:t>
            </a:r>
            <a:endParaRPr lang="pt-BR" sz="19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muitos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670196" y="4190139"/>
            <a:ext cx="80093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de relatórios e documentações de tudo que ocorre no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Resolve problemas mais complexos da 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conhecer as ferramentas utilizadas e fazer a mentoria para novos analistas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  <a:latin typeface="Berlin Sans FB" panose="020E0602020502020306" pitchFamily="34" charset="0"/>
              </a:rPr>
              <a:t>Mais rapidez na resolução dos problemas recebidos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328649" y="228791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Ricardo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B0730746-7A5F-4438-97FA-92DBF3ADD6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68"/>
          <a:stretch/>
        </p:blipFill>
        <p:spPr>
          <a:xfrm>
            <a:off x="608339" y="1861922"/>
            <a:ext cx="1419218" cy="14574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</p:spTree>
    <p:extLst>
      <p:ext uri="{BB962C8B-B14F-4D97-AF65-F5344CB8AC3E}">
        <p14:creationId xmlns:p14="http://schemas.microsoft.com/office/powerpoint/2010/main" val="277564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51424-98AC-430E-8D68-1DF37CF5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rlin Sans FB" panose="020E0602020502020306" pitchFamily="34" charset="0"/>
              </a:rPr>
              <a:t>Persona - Cliente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131666-BED0-42CD-9BA7-4BF09B06F5C8}"/>
              </a:ext>
            </a:extLst>
          </p:cNvPr>
          <p:cNvSpPr/>
          <p:nvPr/>
        </p:nvSpPr>
        <p:spPr>
          <a:xfrm>
            <a:off x="400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7C2873-64D4-455F-B83C-74C9A888159A}"/>
              </a:ext>
            </a:extLst>
          </p:cNvPr>
          <p:cNvSpPr/>
          <p:nvPr/>
        </p:nvSpPr>
        <p:spPr>
          <a:xfrm>
            <a:off x="5734050" y="1223963"/>
            <a:ext cx="5181601" cy="2357437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B7E6B4-DC28-489D-BF2B-DF10862B5BF7}"/>
              </a:ext>
            </a:extLst>
          </p:cNvPr>
          <p:cNvSpPr/>
          <p:nvPr/>
        </p:nvSpPr>
        <p:spPr>
          <a:xfrm>
            <a:off x="1561919" y="3705378"/>
            <a:ext cx="8344261" cy="2633662"/>
          </a:xfrm>
          <a:prstGeom prst="rect">
            <a:avLst/>
          </a:prstGeom>
          <a:noFill/>
          <a:ln w="31750">
            <a:solidFill>
              <a:srgbClr val="278E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7DBBEC9-0E2C-469D-BB5D-38BFAEA15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91121" l="9927" r="89831">
                        <a14:foregroundMark x1="55690" y1="24533" x2="54722" y2="24533"/>
                        <a14:foregroundMark x1="52785" y1="12850" x2="52785" y2="12850"/>
                        <a14:foregroundMark x1="51332" y1="38084" x2="51332" y2="38084"/>
                        <a14:foregroundMark x1="49395" y1="91121" x2="49395" y2="911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3399" y="5573544"/>
            <a:ext cx="960802" cy="995698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7A0112E1-93AD-471C-B206-78A363E06983}"/>
              </a:ext>
            </a:extLst>
          </p:cNvPr>
          <p:cNvSpPr txBox="1"/>
          <p:nvPr/>
        </p:nvSpPr>
        <p:spPr>
          <a:xfrm>
            <a:off x="5906942" y="1645734"/>
            <a:ext cx="44159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38 – 40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Divorciado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Conectado (básico de tecnologia)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Não trabalha na área de 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Administração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Berlin Sans FB" panose="020E0602020502020306" pitchFamily="34" charset="0"/>
              </a:rPr>
              <a:t>Utiliza poucos serviços tecnológicos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5A5525-A34E-4B26-8668-B1E19A7779C5}"/>
              </a:ext>
            </a:extLst>
          </p:cNvPr>
          <p:cNvSpPr txBox="1"/>
          <p:nvPr/>
        </p:nvSpPr>
        <p:spPr>
          <a:xfrm>
            <a:off x="1670196" y="4222608"/>
            <a:ext cx="812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de mais informações dos ônibus e das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Falta de monitoramento das linhas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Pouca tecnologia ao lidar com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Precisa plataforma intuitiva e de fácil 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Sistema atual de administração é falho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2465706" y="214107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José</a:t>
            </a:r>
          </a:p>
        </p:txBody>
      </p:sp>
      <p:pic>
        <p:nvPicPr>
          <p:cNvPr id="4" name="Picture 6" descr="Banco de imagens : trabalhos, trabalhando, pessoa, pessoas, branco,  sozinho, foto, olhando, masculino, cara, encontro, Em pé, retrato, modelo,  gravata, aluna, o negócio, roupas, estilo de vida, moderno, sorridente,  sorrir, Educação, colarinho,">
            <a:extLst>
              <a:ext uri="{FF2B5EF4-FFF2-40B4-BE49-F238E27FC236}">
                <a16:creationId xmlns:a16="http://schemas.microsoft.com/office/drawing/2014/main" id="{D554F4F8-1B79-4644-9E2B-EE6886C6D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572942" y="1774432"/>
            <a:ext cx="1416320" cy="15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487000" y="1299143"/>
            <a:ext cx="21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Quem?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5906942" y="1264615"/>
            <a:ext cx="3337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Informações/Comportamento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9E7598-1F8A-4334-9E60-B6712A339810}"/>
              </a:ext>
            </a:extLst>
          </p:cNvPr>
          <p:cNvSpPr txBox="1"/>
          <p:nvPr/>
        </p:nvSpPr>
        <p:spPr>
          <a:xfrm>
            <a:off x="1670196" y="3834981"/>
            <a:ext cx="3337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278EA5"/>
                </a:solidFill>
                <a:latin typeface="Berlin Sans FB" panose="020E0602020502020306" pitchFamily="34" charset="0"/>
              </a:rPr>
              <a:t>Dores/Necessidades</a:t>
            </a:r>
          </a:p>
        </p:txBody>
      </p:sp>
    </p:spTree>
    <p:extLst>
      <p:ext uri="{BB962C8B-B14F-4D97-AF65-F5344CB8AC3E}">
        <p14:creationId xmlns:p14="http://schemas.microsoft.com/office/powerpoint/2010/main" val="623096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535</Words>
  <Application>Microsoft Office PowerPoint</Application>
  <PresentationFormat>Widescreen</PresentationFormat>
  <Paragraphs>101</Paragraphs>
  <Slides>23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Berlin Sans FB</vt:lpstr>
      <vt:lpstr>Calibri</vt:lpstr>
      <vt:lpstr>Calibri Light</vt:lpstr>
      <vt:lpstr>Tema do Office</vt:lpstr>
      <vt:lpstr>Apresentação do PowerPoint</vt:lpstr>
      <vt:lpstr>Integrantes</vt:lpstr>
      <vt:lpstr>Contextualização</vt:lpstr>
      <vt:lpstr>Problema</vt:lpstr>
      <vt:lpstr>Projeto</vt:lpstr>
      <vt:lpstr>Personas</vt:lpstr>
      <vt:lpstr>Persona - Analista</vt:lpstr>
      <vt:lpstr>Persona - Desenvolvedor</vt:lpstr>
      <vt:lpstr>Persona - Cliente</vt:lpstr>
      <vt:lpstr>Diagrama de Soluções</vt:lpstr>
      <vt:lpstr>BPM-N</vt:lpstr>
      <vt:lpstr>BPMN</vt:lpstr>
      <vt:lpstr>BPMN</vt:lpstr>
      <vt:lpstr>Diagrama de Classes</vt:lpstr>
      <vt:lpstr>Apresentação do PowerPoint</vt:lpstr>
      <vt:lpstr>Site Institucional e Dashboard</vt:lpstr>
      <vt:lpstr>API Python</vt:lpstr>
      <vt:lpstr>Telegram</vt:lpstr>
      <vt:lpstr>JAVA</vt:lpstr>
      <vt:lpstr>AWS</vt:lpstr>
      <vt:lpstr>Cereja do Bolo</vt:lpstr>
      <vt:lpstr>Billing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Cunha</dc:creator>
  <cp:lastModifiedBy>ARTHUR CABRAL DE SOUZA MARTINS .</cp:lastModifiedBy>
  <cp:revision>25</cp:revision>
  <dcterms:created xsi:type="dcterms:W3CDTF">2020-09-11T20:28:00Z</dcterms:created>
  <dcterms:modified xsi:type="dcterms:W3CDTF">2020-12-16T02:42:59Z</dcterms:modified>
</cp:coreProperties>
</file>